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70" r:id="rId3"/>
    <p:sldId id="271" r:id="rId4"/>
    <p:sldId id="269" r:id="rId5"/>
    <p:sldId id="257" r:id="rId6"/>
    <p:sldId id="258" r:id="rId7"/>
    <p:sldId id="259" r:id="rId8"/>
    <p:sldId id="260" r:id="rId9"/>
    <p:sldId id="263" r:id="rId10"/>
    <p:sldId id="264" r:id="rId11"/>
    <p:sldId id="273" r:id="rId12"/>
    <p:sldId id="261" r:id="rId13"/>
    <p:sldId id="266" r:id="rId14"/>
    <p:sldId id="267" r:id="rId15"/>
    <p:sldId id="265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FA0E7-59C9-4CC4-AF44-1D7CBB486EB2}" v="99" dt="2024-09-23T19:39:21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41" autoAdjust="0"/>
  </p:normalViewPr>
  <p:slideViewPr>
    <p:cSldViewPr snapToGrid="0">
      <p:cViewPr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етяна Корнієнко" userId="8f6d117e2657dc59" providerId="LiveId" clId="{5F7FA0E7-59C9-4CC4-AF44-1D7CBB486EB2}"/>
    <pc:docChg chg="undo custSel addSld delSld modSld sldOrd">
      <pc:chgData name="Тетяна Корнієнко" userId="8f6d117e2657dc59" providerId="LiveId" clId="{5F7FA0E7-59C9-4CC4-AF44-1D7CBB486EB2}" dt="2024-09-24T07:22:46.440" v="6474" actId="20577"/>
      <pc:docMkLst>
        <pc:docMk/>
      </pc:docMkLst>
      <pc:sldChg chg="delSp modSp del mod modShow">
        <pc:chgData name="Тетяна Корнієнко" userId="8f6d117e2657dc59" providerId="LiveId" clId="{5F7FA0E7-59C9-4CC4-AF44-1D7CBB486EB2}" dt="2024-09-22T15:38:53.494" v="3839" actId="2696"/>
        <pc:sldMkLst>
          <pc:docMk/>
          <pc:sldMk cId="1876657647" sldId="256"/>
        </pc:sldMkLst>
        <pc:spChg chg="mod">
          <ac:chgData name="Тетяна Корнієнко" userId="8f6d117e2657dc59" providerId="LiveId" clId="{5F7FA0E7-59C9-4CC4-AF44-1D7CBB486EB2}" dt="2024-09-22T15:35:49.385" v="3826" actId="1076"/>
          <ac:spMkLst>
            <pc:docMk/>
            <pc:sldMk cId="1876657647" sldId="256"/>
            <ac:spMk id="2" creationId="{3312D172-AE64-D0A4-8D48-B8FCBE6EA062}"/>
          </ac:spMkLst>
        </pc:spChg>
        <pc:spChg chg="del">
          <ac:chgData name="Тетяна Корнієнко" userId="8f6d117e2657dc59" providerId="LiveId" clId="{5F7FA0E7-59C9-4CC4-AF44-1D7CBB486EB2}" dt="2024-09-22T15:35:53.535" v="3827" actId="478"/>
          <ac:spMkLst>
            <pc:docMk/>
            <pc:sldMk cId="1876657647" sldId="256"/>
            <ac:spMk id="3" creationId="{93F716BF-65F5-B8E5-C0A0-65324DC49993}"/>
          </ac:spMkLst>
        </pc:spChg>
        <pc:picChg chg="mod modCrop">
          <ac:chgData name="Тетяна Корнієнко" userId="8f6d117e2657dc59" providerId="LiveId" clId="{5F7FA0E7-59C9-4CC4-AF44-1D7CBB486EB2}" dt="2024-09-22T15:35:29.596" v="3823" actId="1076"/>
          <ac:picMkLst>
            <pc:docMk/>
            <pc:sldMk cId="1876657647" sldId="256"/>
            <ac:picMk id="5" creationId="{BEFD946E-E6B2-4D85-D23A-97382F2109E3}"/>
          </ac:picMkLst>
        </pc:picChg>
      </pc:sldChg>
      <pc:sldChg chg="add del">
        <pc:chgData name="Тетяна Корнієнко" userId="8f6d117e2657dc59" providerId="LiveId" clId="{5F7FA0E7-59C9-4CC4-AF44-1D7CBB486EB2}" dt="2024-09-22T15:39:15.877" v="3841"/>
        <pc:sldMkLst>
          <pc:docMk/>
          <pc:sldMk cId="2387427569" sldId="256"/>
        </pc:sldMkLst>
      </pc:sldChg>
      <pc:sldChg chg="addSp modSp add mod modTransition setBg">
        <pc:chgData name="Тетяна Корнієнко" userId="8f6d117e2657dc59" providerId="LiveId" clId="{5F7FA0E7-59C9-4CC4-AF44-1D7CBB486EB2}" dt="2024-09-24T07:15:50.408" v="6452" actId="20577"/>
        <pc:sldMkLst>
          <pc:docMk/>
          <pc:sldMk cId="3932088620" sldId="257"/>
        </pc:sldMkLst>
        <pc:spChg chg="mod">
          <ac:chgData name="Тетяна Корнієнко" userId="8f6d117e2657dc59" providerId="LiveId" clId="{5F7FA0E7-59C9-4CC4-AF44-1D7CBB486EB2}" dt="2024-09-24T07:15:50.408" v="6452" actId="20577"/>
          <ac:spMkLst>
            <pc:docMk/>
            <pc:sldMk cId="3932088620" sldId="257"/>
            <ac:spMk id="2" creationId="{3312D172-AE64-D0A4-8D48-B8FCBE6EA062}"/>
          </ac:spMkLst>
        </pc:spChg>
        <pc:spChg chg="mod">
          <ac:chgData name="Тетяна Корнієнко" userId="8f6d117e2657dc59" providerId="LiveId" clId="{5F7FA0E7-59C9-4CC4-AF44-1D7CBB486EB2}" dt="2024-09-22T13:29:53.728" v="396" actId="20577"/>
          <ac:spMkLst>
            <pc:docMk/>
            <pc:sldMk cId="3932088620" sldId="257"/>
            <ac:spMk id="3" creationId="{93F716BF-65F5-B8E5-C0A0-65324DC49993}"/>
          </ac:spMkLst>
        </pc:spChg>
        <pc:spChg chg="add">
          <ac:chgData name="Тетяна Корнієнко" userId="8f6d117e2657dc59" providerId="LiveId" clId="{5F7FA0E7-59C9-4CC4-AF44-1D7CBB486EB2}" dt="2024-09-22T13:17:51.246" v="70" actId="26606"/>
          <ac:spMkLst>
            <pc:docMk/>
            <pc:sldMk cId="3932088620" sldId="257"/>
            <ac:spMk id="10" creationId="{A3363022-C969-41E9-8EB2-E4C94908C1FA}"/>
          </ac:spMkLst>
        </pc:spChg>
        <pc:spChg chg="add">
          <ac:chgData name="Тетяна Корнієнко" userId="8f6d117e2657dc59" providerId="LiveId" clId="{5F7FA0E7-59C9-4CC4-AF44-1D7CBB486EB2}" dt="2024-09-22T13:17:51.246" v="70" actId="26606"/>
          <ac:spMkLst>
            <pc:docMk/>
            <pc:sldMk cId="3932088620" sldId="257"/>
            <ac:spMk id="12" creationId="{8D1AD6B3-BE88-4CEB-BA17-790657CC4729}"/>
          </ac:spMkLst>
        </pc:spChg>
        <pc:grpChg chg="add">
          <ac:chgData name="Тетяна Корнієнко" userId="8f6d117e2657dc59" providerId="LiveId" clId="{5F7FA0E7-59C9-4CC4-AF44-1D7CBB486EB2}" dt="2024-09-22T13:17:51.246" v="70" actId="26606"/>
          <ac:grpSpMkLst>
            <pc:docMk/>
            <pc:sldMk cId="3932088620" sldId="257"/>
            <ac:grpSpMk id="14" creationId="{89D1390B-7E13-4B4F-9CB2-391063412E54}"/>
          </ac:grpSpMkLst>
        </pc:grpChg>
        <pc:picChg chg="mod modCrop">
          <ac:chgData name="Тетяна Корнієнко" userId="8f6d117e2657dc59" providerId="LiveId" clId="{5F7FA0E7-59C9-4CC4-AF44-1D7CBB486EB2}" dt="2024-09-22T13:43:21.424" v="994" actId="1076"/>
          <ac:picMkLst>
            <pc:docMk/>
            <pc:sldMk cId="3932088620" sldId="257"/>
            <ac:picMk id="5" creationId="{BEFD946E-E6B2-4D85-D23A-97382F2109E3}"/>
          </ac:picMkLst>
        </pc:picChg>
      </pc:sldChg>
      <pc:sldChg chg="modSp add mod modTransition">
        <pc:chgData name="Тетяна Корнієнко" userId="8f6d117e2657dc59" providerId="LiveId" clId="{5F7FA0E7-59C9-4CC4-AF44-1D7CBB486EB2}" dt="2024-09-24T07:18:32.391" v="6457" actId="1076"/>
        <pc:sldMkLst>
          <pc:docMk/>
          <pc:sldMk cId="2485718893" sldId="258"/>
        </pc:sldMkLst>
        <pc:spChg chg="mod">
          <ac:chgData name="Тетяна Корнієнко" userId="8f6d117e2657dc59" providerId="LiveId" clId="{5F7FA0E7-59C9-4CC4-AF44-1D7CBB486EB2}" dt="2024-09-24T07:18:32.391" v="6457" actId="1076"/>
          <ac:spMkLst>
            <pc:docMk/>
            <pc:sldMk cId="2485718893" sldId="258"/>
            <ac:spMk id="2" creationId="{3312D172-AE64-D0A4-8D48-B8FCBE6EA062}"/>
          </ac:spMkLst>
        </pc:spChg>
        <pc:spChg chg="mod">
          <ac:chgData name="Тетяна Корнієнко" userId="8f6d117e2657dc59" providerId="LiveId" clId="{5F7FA0E7-59C9-4CC4-AF44-1D7CBB486EB2}" dt="2024-09-24T07:18:24.585" v="6455" actId="1076"/>
          <ac:spMkLst>
            <pc:docMk/>
            <pc:sldMk cId="2485718893" sldId="258"/>
            <ac:spMk id="3" creationId="{93F716BF-65F5-B8E5-C0A0-65324DC49993}"/>
          </ac:spMkLst>
        </pc:spChg>
        <pc:picChg chg="mod">
          <ac:chgData name="Тетяна Корнієнко" userId="8f6d117e2657dc59" providerId="LiveId" clId="{5F7FA0E7-59C9-4CC4-AF44-1D7CBB486EB2}" dt="2024-09-22T13:43:14.789" v="991" actId="1076"/>
          <ac:picMkLst>
            <pc:docMk/>
            <pc:sldMk cId="2485718893" sldId="258"/>
            <ac:picMk id="5" creationId="{BEFD946E-E6B2-4D85-D23A-97382F2109E3}"/>
          </ac:picMkLst>
        </pc:picChg>
      </pc:sldChg>
      <pc:sldChg chg="addSp delSp modSp add mod modTransition">
        <pc:chgData name="Тетяна Корнієнко" userId="8f6d117e2657dc59" providerId="LiveId" clId="{5F7FA0E7-59C9-4CC4-AF44-1D7CBB486EB2}" dt="2024-09-23T19:18:32.119" v="6186"/>
        <pc:sldMkLst>
          <pc:docMk/>
          <pc:sldMk cId="3496278742" sldId="259"/>
        </pc:sldMkLst>
        <pc:spChg chg="mod">
          <ac:chgData name="Тетяна Корнієнко" userId="8f6d117e2657dc59" providerId="LiveId" clId="{5F7FA0E7-59C9-4CC4-AF44-1D7CBB486EB2}" dt="2024-09-23T17:52:46.048" v="4354" actId="20577"/>
          <ac:spMkLst>
            <pc:docMk/>
            <pc:sldMk cId="3496278742" sldId="259"/>
            <ac:spMk id="2" creationId="{3312D172-AE64-D0A4-8D48-B8FCBE6EA062}"/>
          </ac:spMkLst>
        </pc:spChg>
        <pc:spChg chg="mod">
          <ac:chgData name="Тетяна Корнієнко" userId="8f6d117e2657dc59" providerId="LiveId" clId="{5F7FA0E7-59C9-4CC4-AF44-1D7CBB486EB2}" dt="2024-09-23T18:39:08.819" v="5388" actId="1076"/>
          <ac:spMkLst>
            <pc:docMk/>
            <pc:sldMk cId="3496278742" sldId="259"/>
            <ac:spMk id="3" creationId="{93F716BF-65F5-B8E5-C0A0-65324DC49993}"/>
          </ac:spMkLst>
        </pc:spChg>
        <pc:spChg chg="add del mod">
          <ac:chgData name="Тетяна Корнієнко" userId="8f6d117e2657dc59" providerId="LiveId" clId="{5F7FA0E7-59C9-4CC4-AF44-1D7CBB486EB2}" dt="2024-09-22T13:42:08.347" v="866" actId="22"/>
          <ac:spMkLst>
            <pc:docMk/>
            <pc:sldMk cId="3496278742" sldId="259"/>
            <ac:spMk id="6" creationId="{356A4C3F-EE50-218F-6F4F-2E1CC09380AF}"/>
          </ac:spMkLst>
        </pc:spChg>
        <pc:picChg chg="mod modCrop">
          <ac:chgData name="Тетяна Корнієнко" userId="8f6d117e2657dc59" providerId="LiveId" clId="{5F7FA0E7-59C9-4CC4-AF44-1D7CBB486EB2}" dt="2024-09-22T13:43:07.219" v="989" actId="1076"/>
          <ac:picMkLst>
            <pc:docMk/>
            <pc:sldMk cId="3496278742" sldId="259"/>
            <ac:picMk id="5" creationId="{BEFD946E-E6B2-4D85-D23A-97382F2109E3}"/>
          </ac:picMkLst>
        </pc:picChg>
      </pc:sldChg>
      <pc:sldChg chg="addSp delSp modSp add mod modTransition">
        <pc:chgData name="Тетяна Корнієнко" userId="8f6d117e2657dc59" providerId="LiveId" clId="{5F7FA0E7-59C9-4CC4-AF44-1D7CBB486EB2}" dt="2024-09-23T19:18:41.760" v="6188"/>
        <pc:sldMkLst>
          <pc:docMk/>
          <pc:sldMk cId="1969334741" sldId="260"/>
        </pc:sldMkLst>
        <pc:spChg chg="mod">
          <ac:chgData name="Тетяна Корнієнко" userId="8f6d117e2657dc59" providerId="LiveId" clId="{5F7FA0E7-59C9-4CC4-AF44-1D7CBB486EB2}" dt="2024-09-22T13:56:51.445" v="1411" actId="20577"/>
          <ac:spMkLst>
            <pc:docMk/>
            <pc:sldMk cId="1969334741" sldId="260"/>
            <ac:spMk id="2" creationId="{3312D172-AE64-D0A4-8D48-B8FCBE6EA062}"/>
          </ac:spMkLst>
        </pc:spChg>
        <pc:spChg chg="del mod">
          <ac:chgData name="Тетяна Корнієнко" userId="8f6d117e2657dc59" providerId="LiveId" clId="{5F7FA0E7-59C9-4CC4-AF44-1D7CBB486EB2}" dt="2024-09-23T18:38:30.629" v="5387" actId="478"/>
          <ac:spMkLst>
            <pc:docMk/>
            <pc:sldMk cId="1969334741" sldId="260"/>
            <ac:spMk id="3" creationId="{93F716BF-65F5-B8E5-C0A0-65324DC49993}"/>
          </ac:spMkLst>
        </pc:spChg>
        <pc:spChg chg="add mod">
          <ac:chgData name="Тетяна Корнієнко" userId="8f6d117e2657dc59" providerId="LiveId" clId="{5F7FA0E7-59C9-4CC4-AF44-1D7CBB486EB2}" dt="2024-09-23T18:38:24.161" v="5386" actId="207"/>
          <ac:spMkLst>
            <pc:docMk/>
            <pc:sldMk cId="1969334741" sldId="260"/>
            <ac:spMk id="8" creationId="{9AB6AC05-63FF-332F-6B4C-15ACACBA3DF1}"/>
          </ac:spMkLst>
        </pc:spChg>
        <pc:picChg chg="mod modCrop">
          <ac:chgData name="Тетяна Корнієнко" userId="8f6d117e2657dc59" providerId="LiveId" clId="{5F7FA0E7-59C9-4CC4-AF44-1D7CBB486EB2}" dt="2024-09-22T13:56:29.413" v="1354" actId="1076"/>
          <ac:picMkLst>
            <pc:docMk/>
            <pc:sldMk cId="1969334741" sldId="260"/>
            <ac:picMk id="5" creationId="{BEFD946E-E6B2-4D85-D23A-97382F2109E3}"/>
          </ac:picMkLst>
        </pc:picChg>
        <pc:picChg chg="add mod">
          <ac:chgData name="Тетяна Корнієнко" userId="8f6d117e2657dc59" providerId="LiveId" clId="{5F7FA0E7-59C9-4CC4-AF44-1D7CBB486EB2}" dt="2024-09-23T18:37:54.759" v="5376" actId="1076"/>
          <ac:picMkLst>
            <pc:docMk/>
            <pc:sldMk cId="1969334741" sldId="260"/>
            <ac:picMk id="6" creationId="{570A3CD5-A314-7AAB-73AE-88AB4817C9E8}"/>
          </ac:picMkLst>
        </pc:picChg>
      </pc:sldChg>
      <pc:sldChg chg="modSp add mod modTransition modAnim">
        <pc:chgData name="Тетяна Корнієнко" userId="8f6d117e2657dc59" providerId="LiveId" clId="{5F7FA0E7-59C9-4CC4-AF44-1D7CBB486EB2}" dt="2024-09-23T19:39:21.318" v="6424"/>
        <pc:sldMkLst>
          <pc:docMk/>
          <pc:sldMk cId="3786290949" sldId="261"/>
        </pc:sldMkLst>
        <pc:spChg chg="mod">
          <ac:chgData name="Тетяна Корнієнко" userId="8f6d117e2657dc59" providerId="LiveId" clId="{5F7FA0E7-59C9-4CC4-AF44-1D7CBB486EB2}" dt="2024-09-22T14:07:46.471" v="2212" actId="20577"/>
          <ac:spMkLst>
            <pc:docMk/>
            <pc:sldMk cId="3786290949" sldId="261"/>
            <ac:spMk id="2" creationId="{3312D172-AE64-D0A4-8D48-B8FCBE6EA062}"/>
          </ac:spMkLst>
        </pc:spChg>
        <pc:spChg chg="mod">
          <ac:chgData name="Тетяна Корнієнко" userId="8f6d117e2657dc59" providerId="LiveId" clId="{5F7FA0E7-59C9-4CC4-AF44-1D7CBB486EB2}" dt="2024-09-23T18:50:16.742" v="5643" actId="1076"/>
          <ac:spMkLst>
            <pc:docMk/>
            <pc:sldMk cId="3786290949" sldId="261"/>
            <ac:spMk id="3" creationId="{93F716BF-65F5-B8E5-C0A0-65324DC49993}"/>
          </ac:spMkLst>
        </pc:spChg>
        <pc:picChg chg="mod modCrop">
          <ac:chgData name="Тетяна Корнієнко" userId="8f6d117e2657dc59" providerId="LiveId" clId="{5F7FA0E7-59C9-4CC4-AF44-1D7CBB486EB2}" dt="2024-09-22T14:02:48.190" v="1888" actId="1076"/>
          <ac:picMkLst>
            <pc:docMk/>
            <pc:sldMk cId="3786290949" sldId="261"/>
            <ac:picMk id="5" creationId="{BEFD946E-E6B2-4D85-D23A-97382F2109E3}"/>
          </ac:picMkLst>
        </pc:picChg>
      </pc:sldChg>
      <pc:sldChg chg="delSp modSp new del mod">
        <pc:chgData name="Тетяна Корнієнко" userId="8f6d117e2657dc59" providerId="LiveId" clId="{5F7FA0E7-59C9-4CC4-AF44-1D7CBB486EB2}" dt="2024-09-23T17:50:03.887" v="4351" actId="2696"/>
        <pc:sldMkLst>
          <pc:docMk/>
          <pc:sldMk cId="1156214737" sldId="262"/>
        </pc:sldMkLst>
        <pc:spChg chg="mod">
          <ac:chgData name="Тетяна Корнієнко" userId="8f6d117e2657dc59" providerId="LiveId" clId="{5F7FA0E7-59C9-4CC4-AF44-1D7CBB486EB2}" dt="2024-09-22T15:41:13.281" v="3974" actId="1076"/>
          <ac:spMkLst>
            <pc:docMk/>
            <pc:sldMk cId="1156214737" sldId="262"/>
            <ac:spMk id="2" creationId="{DDCA52DD-CA9C-8F68-6317-0B54DAC1B6BD}"/>
          </ac:spMkLst>
        </pc:spChg>
        <pc:spChg chg="del">
          <ac:chgData name="Тетяна Корнієнко" userId="8f6d117e2657dc59" providerId="LiveId" clId="{5F7FA0E7-59C9-4CC4-AF44-1D7CBB486EB2}" dt="2024-09-22T14:04:29.846" v="1985" actId="478"/>
          <ac:spMkLst>
            <pc:docMk/>
            <pc:sldMk cId="1156214737" sldId="262"/>
            <ac:spMk id="3" creationId="{DEE13F6E-7AE4-6481-B99C-B7E0D5245A06}"/>
          </ac:spMkLst>
        </pc:spChg>
      </pc:sldChg>
      <pc:sldChg chg="addSp modSp add mod ord modTransition">
        <pc:chgData name="Тетяна Корнієнко" userId="8f6d117e2657dc59" providerId="LiveId" clId="{5F7FA0E7-59C9-4CC4-AF44-1D7CBB486EB2}" dt="2024-09-23T19:19:24.939" v="6190"/>
        <pc:sldMkLst>
          <pc:docMk/>
          <pc:sldMk cId="2712604131" sldId="263"/>
        </pc:sldMkLst>
        <pc:spChg chg="mod">
          <ac:chgData name="Тетяна Корнієнко" userId="8f6d117e2657dc59" providerId="LiveId" clId="{5F7FA0E7-59C9-4CC4-AF44-1D7CBB486EB2}" dt="2024-09-22T14:18:00.265" v="2967" actId="20577"/>
          <ac:spMkLst>
            <pc:docMk/>
            <pc:sldMk cId="2712604131" sldId="263"/>
            <ac:spMk id="2" creationId="{3312D172-AE64-D0A4-8D48-B8FCBE6EA062}"/>
          </ac:spMkLst>
        </pc:spChg>
        <pc:spChg chg="mod">
          <ac:chgData name="Тетяна Корнієнко" userId="8f6d117e2657dc59" providerId="LiveId" clId="{5F7FA0E7-59C9-4CC4-AF44-1D7CBB486EB2}" dt="2024-09-23T18:00:50.751" v="4792" actId="1076"/>
          <ac:spMkLst>
            <pc:docMk/>
            <pc:sldMk cId="2712604131" sldId="263"/>
            <ac:spMk id="3" creationId="{93F716BF-65F5-B8E5-C0A0-65324DC49993}"/>
          </ac:spMkLst>
        </pc:spChg>
        <pc:picChg chg="mod modCrop">
          <ac:chgData name="Тетяна Корнієнко" userId="8f6d117e2657dc59" providerId="LiveId" clId="{5F7FA0E7-59C9-4CC4-AF44-1D7CBB486EB2}" dt="2024-09-22T14:17:34.872" v="2927" actId="1076"/>
          <ac:picMkLst>
            <pc:docMk/>
            <pc:sldMk cId="2712604131" sldId="263"/>
            <ac:picMk id="5" creationId="{BEFD946E-E6B2-4D85-D23A-97382F2109E3}"/>
          </ac:picMkLst>
        </pc:picChg>
        <pc:picChg chg="add mod">
          <ac:chgData name="Тетяна Корнієнко" userId="8f6d117e2657dc59" providerId="LiveId" clId="{5F7FA0E7-59C9-4CC4-AF44-1D7CBB486EB2}" dt="2024-09-23T18:35:55.957" v="5362" actId="1076"/>
          <ac:picMkLst>
            <pc:docMk/>
            <pc:sldMk cId="2712604131" sldId="263"/>
            <ac:picMk id="6" creationId="{803B9199-4CED-ADB2-B3EC-94D6AD4C8028}"/>
          </ac:picMkLst>
        </pc:picChg>
      </pc:sldChg>
      <pc:sldChg chg="modSp add mod modTransition">
        <pc:chgData name="Тетяна Корнієнко" userId="8f6d117e2657dc59" providerId="LiveId" clId="{5F7FA0E7-59C9-4CC4-AF44-1D7CBB486EB2}" dt="2024-09-23T19:19:40.151" v="6192"/>
        <pc:sldMkLst>
          <pc:docMk/>
          <pc:sldMk cId="2812361937" sldId="264"/>
        </pc:sldMkLst>
        <pc:spChg chg="mod">
          <ac:chgData name="Тетяна Корнієнко" userId="8f6d117e2657dc59" providerId="LiveId" clId="{5F7FA0E7-59C9-4CC4-AF44-1D7CBB486EB2}" dt="2024-09-23T18:30:19.556" v="5196" actId="20577"/>
          <ac:spMkLst>
            <pc:docMk/>
            <pc:sldMk cId="2812361937" sldId="264"/>
            <ac:spMk id="3" creationId="{93F716BF-65F5-B8E5-C0A0-65324DC49993}"/>
          </ac:spMkLst>
        </pc:spChg>
      </pc:sldChg>
      <pc:sldChg chg="modSp add mod modTransition">
        <pc:chgData name="Тетяна Корнієнко" userId="8f6d117e2657dc59" providerId="LiveId" clId="{5F7FA0E7-59C9-4CC4-AF44-1D7CBB486EB2}" dt="2024-09-23T19:27:05.163" v="6231"/>
        <pc:sldMkLst>
          <pc:docMk/>
          <pc:sldMk cId="1793684772" sldId="265"/>
        </pc:sldMkLst>
        <pc:spChg chg="mod">
          <ac:chgData name="Тетяна Корнієнко" userId="8f6d117e2657dc59" providerId="LiveId" clId="{5F7FA0E7-59C9-4CC4-AF44-1D7CBB486EB2}" dt="2024-09-23T18:52:02.675" v="5713"/>
          <ac:spMkLst>
            <pc:docMk/>
            <pc:sldMk cId="1793684772" sldId="265"/>
            <ac:spMk id="2" creationId="{3312D172-AE64-D0A4-8D48-B8FCBE6EA062}"/>
          </ac:spMkLst>
        </pc:spChg>
        <pc:spChg chg="mod">
          <ac:chgData name="Тетяна Корнієнко" userId="8f6d117e2657dc59" providerId="LiveId" clId="{5F7FA0E7-59C9-4CC4-AF44-1D7CBB486EB2}" dt="2024-09-23T18:58:31.555" v="5956" actId="1076"/>
          <ac:spMkLst>
            <pc:docMk/>
            <pc:sldMk cId="1793684772" sldId="265"/>
            <ac:spMk id="3" creationId="{93F716BF-65F5-B8E5-C0A0-65324DC49993}"/>
          </ac:spMkLst>
        </pc:spChg>
        <pc:picChg chg="mod modCrop">
          <ac:chgData name="Тетяна Корнієнко" userId="8f6d117e2657dc59" providerId="LiveId" clId="{5F7FA0E7-59C9-4CC4-AF44-1D7CBB486EB2}" dt="2024-09-22T14:51:34.278" v="2973" actId="1076"/>
          <ac:picMkLst>
            <pc:docMk/>
            <pc:sldMk cId="1793684772" sldId="265"/>
            <ac:picMk id="5" creationId="{BEFD946E-E6B2-4D85-D23A-97382F2109E3}"/>
          </ac:picMkLst>
        </pc:picChg>
      </pc:sldChg>
      <pc:sldChg chg="addSp modSp add mod ord modTransition">
        <pc:chgData name="Тетяна Корнієнко" userId="8f6d117e2657dc59" providerId="LiveId" clId="{5F7FA0E7-59C9-4CC4-AF44-1D7CBB486EB2}" dt="2024-09-23T19:36:03.725" v="6417" actId="1076"/>
        <pc:sldMkLst>
          <pc:docMk/>
          <pc:sldMk cId="197008368" sldId="266"/>
        </pc:sldMkLst>
        <pc:spChg chg="mod">
          <ac:chgData name="Тетяна Корнієнко" userId="8f6d117e2657dc59" providerId="LiveId" clId="{5F7FA0E7-59C9-4CC4-AF44-1D7CBB486EB2}" dt="2024-09-23T19:32:01.060" v="6299" actId="14100"/>
          <ac:spMkLst>
            <pc:docMk/>
            <pc:sldMk cId="197008368" sldId="266"/>
            <ac:spMk id="2" creationId="{3312D172-AE64-D0A4-8D48-B8FCBE6EA062}"/>
          </ac:spMkLst>
        </pc:spChg>
        <pc:spChg chg="mod">
          <ac:chgData name="Тетяна Корнієнко" userId="8f6d117e2657dc59" providerId="LiveId" clId="{5F7FA0E7-59C9-4CC4-AF44-1D7CBB486EB2}" dt="2024-09-23T19:24:48.466" v="6221" actId="20577"/>
          <ac:spMkLst>
            <pc:docMk/>
            <pc:sldMk cId="197008368" sldId="266"/>
            <ac:spMk id="3" creationId="{93F716BF-65F5-B8E5-C0A0-65324DC49993}"/>
          </ac:spMkLst>
        </pc:spChg>
        <pc:spChg chg="add mod">
          <ac:chgData name="Тетяна Корнієнко" userId="8f6d117e2657dc59" providerId="LiveId" clId="{5F7FA0E7-59C9-4CC4-AF44-1D7CBB486EB2}" dt="2024-09-23T19:35:59.554" v="6416" actId="27636"/>
          <ac:spMkLst>
            <pc:docMk/>
            <pc:sldMk cId="197008368" sldId="266"/>
            <ac:spMk id="4" creationId="{C25610D4-2831-C3B2-ED29-357892DC1D19}"/>
          </ac:spMkLst>
        </pc:spChg>
        <pc:picChg chg="mod modCrop">
          <ac:chgData name="Тетяна Корнієнко" userId="8f6d117e2657dc59" providerId="LiveId" clId="{5F7FA0E7-59C9-4CC4-AF44-1D7CBB486EB2}" dt="2024-09-22T14:53:07.128" v="2986" actId="1076"/>
          <ac:picMkLst>
            <pc:docMk/>
            <pc:sldMk cId="197008368" sldId="266"/>
            <ac:picMk id="5" creationId="{BEFD946E-E6B2-4D85-D23A-97382F2109E3}"/>
          </ac:picMkLst>
        </pc:picChg>
        <pc:picChg chg="add mod ord">
          <ac:chgData name="Тетяна Корнієнко" userId="8f6d117e2657dc59" providerId="LiveId" clId="{5F7FA0E7-59C9-4CC4-AF44-1D7CBB486EB2}" dt="2024-09-23T19:36:03.725" v="6417" actId="1076"/>
          <ac:picMkLst>
            <pc:docMk/>
            <pc:sldMk cId="197008368" sldId="266"/>
            <ac:picMk id="6" creationId="{E4A6557B-57B3-3590-BB3B-7CF86E24D709}"/>
          </ac:picMkLst>
        </pc:picChg>
      </pc:sldChg>
      <pc:sldChg chg="delSp modSp add mod modTransition">
        <pc:chgData name="Тетяна Корнієнко" userId="8f6d117e2657dc59" providerId="LiveId" clId="{5F7FA0E7-59C9-4CC4-AF44-1D7CBB486EB2}" dt="2024-09-23T19:27:00.344" v="6230"/>
        <pc:sldMkLst>
          <pc:docMk/>
          <pc:sldMk cId="2556386562" sldId="267"/>
        </pc:sldMkLst>
        <pc:spChg chg="mod">
          <ac:chgData name="Тетяна Корнієнко" userId="8f6d117e2657dc59" providerId="LiveId" clId="{5F7FA0E7-59C9-4CC4-AF44-1D7CBB486EB2}" dt="2024-09-23T19:26:30.422" v="6227" actId="1076"/>
          <ac:spMkLst>
            <pc:docMk/>
            <pc:sldMk cId="2556386562" sldId="267"/>
            <ac:spMk id="2" creationId="{3312D172-AE64-D0A4-8D48-B8FCBE6EA062}"/>
          </ac:spMkLst>
        </pc:spChg>
        <pc:spChg chg="del">
          <ac:chgData name="Тетяна Корнієнко" userId="8f6d117e2657dc59" providerId="LiveId" clId="{5F7FA0E7-59C9-4CC4-AF44-1D7CBB486EB2}" dt="2024-09-23T19:25:51.409" v="6224" actId="478"/>
          <ac:spMkLst>
            <pc:docMk/>
            <pc:sldMk cId="2556386562" sldId="267"/>
            <ac:spMk id="3" creationId="{93F716BF-65F5-B8E5-C0A0-65324DC49993}"/>
          </ac:spMkLst>
        </pc:spChg>
      </pc:sldChg>
      <pc:sldChg chg="delSp modSp add mod modTransition setBg">
        <pc:chgData name="Тетяна Корнієнко" userId="8f6d117e2657dc59" providerId="LiveId" clId="{5F7FA0E7-59C9-4CC4-AF44-1D7CBB486EB2}" dt="2024-09-23T19:17:23.068" v="6177"/>
        <pc:sldMkLst>
          <pc:docMk/>
          <pc:sldMk cId="3273950684" sldId="268"/>
        </pc:sldMkLst>
        <pc:picChg chg="mod modCrop">
          <ac:chgData name="Тетяна Корнієнко" userId="8f6d117e2657dc59" providerId="LiveId" clId="{5F7FA0E7-59C9-4CC4-AF44-1D7CBB486EB2}" dt="2024-09-22T15:38:48.652" v="3838" actId="1076"/>
          <ac:picMkLst>
            <pc:docMk/>
            <pc:sldMk cId="3273950684" sldId="268"/>
            <ac:picMk id="19" creationId="{07313556-BFC0-8DCC-0A60-024AC1EFFD45}"/>
          </ac:picMkLst>
        </pc:picChg>
        <pc:picChg chg="del">
          <ac:chgData name="Тетяна Корнієнко" userId="8f6d117e2657dc59" providerId="LiveId" clId="{5F7FA0E7-59C9-4CC4-AF44-1D7CBB486EB2}" dt="2024-09-22T15:38:19.431" v="3830" actId="478"/>
          <ac:picMkLst>
            <pc:docMk/>
            <pc:sldMk cId="3273950684" sldId="268"/>
            <ac:picMk id="23" creationId="{1393A31A-2F7B-1A5C-20EE-11F6F5F1A98A}"/>
          </ac:picMkLst>
        </pc:picChg>
      </pc:sldChg>
      <pc:sldChg chg="modSp add mod modTransition">
        <pc:chgData name="Тетяна Корнієнко" userId="8f6d117e2657dc59" providerId="LiveId" clId="{5F7FA0E7-59C9-4CC4-AF44-1D7CBB486EB2}" dt="2024-09-23T19:17:50.580" v="6182"/>
        <pc:sldMkLst>
          <pc:docMk/>
          <pc:sldMk cId="1848394034" sldId="269"/>
        </pc:sldMkLst>
        <pc:spChg chg="mod">
          <ac:chgData name="Тетяна Корнієнко" userId="8f6d117e2657dc59" providerId="LiveId" clId="{5F7FA0E7-59C9-4CC4-AF44-1D7CBB486EB2}" dt="2024-09-23T17:49:49.526" v="4350" actId="207"/>
          <ac:spMkLst>
            <pc:docMk/>
            <pc:sldMk cId="1848394034" sldId="269"/>
            <ac:spMk id="2" creationId="{192D0E4D-0E9A-62F2-137F-C52FF1B1E110}"/>
          </ac:spMkLst>
        </pc:spChg>
      </pc:sldChg>
      <pc:sldChg chg="delSp modSp add mod modTransition modAnim">
        <pc:chgData name="Тетяна Корнієнко" userId="8f6d117e2657dc59" providerId="LiveId" clId="{5F7FA0E7-59C9-4CC4-AF44-1D7CBB486EB2}" dt="2024-09-23T19:28:46.134" v="6241"/>
        <pc:sldMkLst>
          <pc:docMk/>
          <pc:sldMk cId="2627830880" sldId="270"/>
        </pc:sldMkLst>
        <pc:spChg chg="del mod">
          <ac:chgData name="Тетяна Корнієнко" userId="8f6d117e2657dc59" providerId="LiveId" clId="{5F7FA0E7-59C9-4CC4-AF44-1D7CBB486EB2}" dt="2024-09-23T17:46:15.052" v="4269" actId="478"/>
          <ac:spMkLst>
            <pc:docMk/>
            <pc:sldMk cId="2627830880" sldId="270"/>
            <ac:spMk id="2" creationId="{972731A7-6905-44A6-CEE6-9F78690A25B9}"/>
          </ac:spMkLst>
        </pc:spChg>
        <pc:spChg chg="mod">
          <ac:chgData name="Тетяна Корнієнко" userId="8f6d117e2657dc59" providerId="LiveId" clId="{5F7FA0E7-59C9-4CC4-AF44-1D7CBB486EB2}" dt="2024-09-23T17:47:57.110" v="4313" actId="1076"/>
          <ac:spMkLst>
            <pc:docMk/>
            <pc:sldMk cId="2627830880" sldId="270"/>
            <ac:spMk id="7" creationId="{6F6486D8-9512-145A-217D-2EA0F5B8B9AD}"/>
          </ac:spMkLst>
        </pc:spChg>
        <pc:picChg chg="mod">
          <ac:chgData name="Тетяна Корнієнко" userId="8f6d117e2657dc59" providerId="LiveId" clId="{5F7FA0E7-59C9-4CC4-AF44-1D7CBB486EB2}" dt="2024-09-23T17:46:23.101" v="4271" actId="14100"/>
          <ac:picMkLst>
            <pc:docMk/>
            <pc:sldMk cId="2627830880" sldId="270"/>
            <ac:picMk id="8" creationId="{DC1CFB26-7375-3056-C41E-5259A31AB3D2}"/>
          </ac:picMkLst>
        </pc:picChg>
      </pc:sldChg>
      <pc:sldChg chg="add del">
        <pc:chgData name="Тетяна Корнієнко" userId="8f6d117e2657dc59" providerId="LiveId" clId="{5F7FA0E7-59C9-4CC4-AF44-1D7CBB486EB2}" dt="2024-09-23T17:47:12.298" v="4299"/>
        <pc:sldMkLst>
          <pc:docMk/>
          <pc:sldMk cId="771006775" sldId="271"/>
        </pc:sldMkLst>
      </pc:sldChg>
      <pc:sldChg chg="add del">
        <pc:chgData name="Тетяна Корнієнко" userId="8f6d117e2657dc59" providerId="LiveId" clId="{5F7FA0E7-59C9-4CC4-AF44-1D7CBB486EB2}" dt="2024-09-23T17:47:21.033" v="4303"/>
        <pc:sldMkLst>
          <pc:docMk/>
          <pc:sldMk cId="1990852901" sldId="271"/>
        </pc:sldMkLst>
      </pc:sldChg>
      <pc:sldChg chg="modSp add mod modTransition">
        <pc:chgData name="Тетяна Корнієнко" userId="8f6d117e2657dc59" providerId="LiveId" clId="{5F7FA0E7-59C9-4CC4-AF44-1D7CBB486EB2}" dt="2024-09-23T19:17:31.647" v="6178"/>
        <pc:sldMkLst>
          <pc:docMk/>
          <pc:sldMk cId="3075428891" sldId="271"/>
        </pc:sldMkLst>
        <pc:spChg chg="mod">
          <ac:chgData name="Тетяна Корнієнко" userId="8f6d117e2657dc59" providerId="LiveId" clId="{5F7FA0E7-59C9-4CC4-AF44-1D7CBB486EB2}" dt="2024-09-23T17:53:35.762" v="4357" actId="20577"/>
          <ac:spMkLst>
            <pc:docMk/>
            <pc:sldMk cId="3075428891" sldId="271"/>
            <ac:spMk id="7" creationId="{6F6486D8-9512-145A-217D-2EA0F5B8B9AD}"/>
          </ac:spMkLst>
        </pc:spChg>
      </pc:sldChg>
      <pc:sldChg chg="add del">
        <pc:chgData name="Тетяна Корнієнко" userId="8f6d117e2657dc59" providerId="LiveId" clId="{5F7FA0E7-59C9-4CC4-AF44-1D7CBB486EB2}" dt="2024-09-23T17:47:20.285" v="4302"/>
        <pc:sldMkLst>
          <pc:docMk/>
          <pc:sldMk cId="224844450" sldId="272"/>
        </pc:sldMkLst>
      </pc:sldChg>
      <pc:sldChg chg="add del">
        <pc:chgData name="Тетяна Корнієнко" userId="8f6d117e2657dc59" providerId="LiveId" clId="{5F7FA0E7-59C9-4CC4-AF44-1D7CBB486EB2}" dt="2024-09-23T17:47:11.620" v="4298"/>
        <pc:sldMkLst>
          <pc:docMk/>
          <pc:sldMk cId="916805920" sldId="272"/>
        </pc:sldMkLst>
      </pc:sldChg>
      <pc:sldChg chg="addSp delSp modSp new del mod setBg">
        <pc:chgData name="Тетяна Корнієнко" userId="8f6d117e2657dc59" providerId="LiveId" clId="{5F7FA0E7-59C9-4CC4-AF44-1D7CBB486EB2}" dt="2024-09-23T18:37:36.144" v="5371" actId="2696"/>
        <pc:sldMkLst>
          <pc:docMk/>
          <pc:sldMk cId="2054067304" sldId="272"/>
        </pc:sldMkLst>
        <pc:spChg chg="mod ord">
          <ac:chgData name="Тетяна Корнієнко" userId="8f6d117e2657dc59" providerId="LiveId" clId="{5F7FA0E7-59C9-4CC4-AF44-1D7CBB486EB2}" dt="2024-09-23T18:28:12.932" v="5108" actId="26606"/>
          <ac:spMkLst>
            <pc:docMk/>
            <pc:sldMk cId="2054067304" sldId="272"/>
            <ac:spMk id="2" creationId="{7DE5B580-A6BE-BE4B-39CB-7561C0CC3AF5}"/>
          </ac:spMkLst>
        </pc:spChg>
        <pc:spChg chg="del">
          <ac:chgData name="Тетяна Корнієнко" userId="8f6d117e2657dc59" providerId="LiveId" clId="{5F7FA0E7-59C9-4CC4-AF44-1D7CBB486EB2}" dt="2024-09-23T18:27:06.994" v="5039" actId="931"/>
          <ac:spMkLst>
            <pc:docMk/>
            <pc:sldMk cId="2054067304" sldId="272"/>
            <ac:spMk id="3" creationId="{4FA65C2B-B6F3-7FAC-3A6B-76ED9D5DFC9E}"/>
          </ac:spMkLst>
        </pc:spChg>
        <pc:spChg chg="add del">
          <ac:chgData name="Тетяна Корнієнко" userId="8f6d117e2657dc59" providerId="LiveId" clId="{5F7FA0E7-59C9-4CC4-AF44-1D7CBB486EB2}" dt="2024-09-23T18:28:12.932" v="5108" actId="26606"/>
          <ac:spMkLst>
            <pc:docMk/>
            <pc:sldMk cId="2054067304" sldId="272"/>
            <ac:spMk id="10" creationId="{37C89E4B-3C9F-44B9-8B86-D9E3D112D8EC}"/>
          </ac:spMkLst>
        </pc:spChg>
        <pc:spChg chg="add">
          <ac:chgData name="Тетяна Корнієнко" userId="8f6d117e2657dc59" providerId="LiveId" clId="{5F7FA0E7-59C9-4CC4-AF44-1D7CBB486EB2}" dt="2024-09-23T18:28:12.932" v="5108" actId="26606"/>
          <ac:spMkLst>
            <pc:docMk/>
            <pc:sldMk cId="2054067304" sldId="272"/>
            <ac:spMk id="19" creationId="{37C89E4B-3C9F-44B9-8B86-D9E3D112D8EC}"/>
          </ac:spMkLst>
        </pc:spChg>
        <pc:picChg chg="add mod">
          <ac:chgData name="Тетяна Корнієнко" userId="8f6d117e2657dc59" providerId="LiveId" clId="{5F7FA0E7-59C9-4CC4-AF44-1D7CBB486EB2}" dt="2024-09-23T18:27:17.263" v="5042" actId="26606"/>
          <ac:picMkLst>
            <pc:docMk/>
            <pc:sldMk cId="2054067304" sldId="272"/>
            <ac:picMk id="5" creationId="{132BB014-6CF6-6B08-2155-4534CDEBAD61}"/>
          </ac:picMkLst>
        </pc:picChg>
        <pc:cxnChg chg="add del">
          <ac:chgData name="Тетяна Корнієнко" userId="8f6d117e2657dc59" providerId="LiveId" clId="{5F7FA0E7-59C9-4CC4-AF44-1D7CBB486EB2}" dt="2024-09-23T18:28:12.932" v="5108" actId="26606"/>
          <ac:cxnSpMkLst>
            <pc:docMk/>
            <pc:sldMk cId="2054067304" sldId="272"/>
            <ac:cxnSpMk id="12" creationId="{AA2EAA10-076F-46BD-8F0F-B9A2FB77A85C}"/>
          </ac:cxnSpMkLst>
        </pc:cxnChg>
        <pc:cxnChg chg="add del">
          <ac:chgData name="Тетяна Корнієнко" userId="8f6d117e2657dc59" providerId="LiveId" clId="{5F7FA0E7-59C9-4CC4-AF44-1D7CBB486EB2}" dt="2024-09-23T18:28:12.932" v="5108" actId="26606"/>
          <ac:cxnSpMkLst>
            <pc:docMk/>
            <pc:sldMk cId="2054067304" sldId="272"/>
            <ac:cxnSpMk id="14" creationId="{D891E407-403B-4764-86C9-33A56D3BCAA3}"/>
          </ac:cxnSpMkLst>
        </pc:cxnChg>
        <pc:cxnChg chg="add">
          <ac:chgData name="Тетяна Корнієнко" userId="8f6d117e2657dc59" providerId="LiveId" clId="{5F7FA0E7-59C9-4CC4-AF44-1D7CBB486EB2}" dt="2024-09-23T18:28:12.932" v="5108" actId="26606"/>
          <ac:cxnSpMkLst>
            <pc:docMk/>
            <pc:sldMk cId="2054067304" sldId="272"/>
            <ac:cxnSpMk id="21" creationId="{AA2EAA10-076F-46BD-8F0F-B9A2FB77A85C}"/>
          </ac:cxnSpMkLst>
        </pc:cxnChg>
        <pc:cxnChg chg="add">
          <ac:chgData name="Тетяна Корнієнко" userId="8f6d117e2657dc59" providerId="LiveId" clId="{5F7FA0E7-59C9-4CC4-AF44-1D7CBB486EB2}" dt="2024-09-23T18:28:12.932" v="5108" actId="26606"/>
          <ac:cxnSpMkLst>
            <pc:docMk/>
            <pc:sldMk cId="2054067304" sldId="272"/>
            <ac:cxnSpMk id="23" creationId="{D891E407-403B-4764-86C9-33A56D3BCAA3}"/>
          </ac:cxnSpMkLst>
        </pc:cxnChg>
      </pc:sldChg>
      <pc:sldChg chg="new del">
        <pc:chgData name="Тетяна Корнієнко" userId="8f6d117e2657dc59" providerId="LiveId" clId="{5F7FA0E7-59C9-4CC4-AF44-1D7CBB486EB2}" dt="2024-09-23T17:53:57.984" v="4359" actId="680"/>
        <pc:sldMkLst>
          <pc:docMk/>
          <pc:sldMk cId="3588069613" sldId="272"/>
        </pc:sldMkLst>
      </pc:sldChg>
      <pc:sldChg chg="addSp modSp new mod modAnim">
        <pc:chgData name="Тетяна Корнієнко" userId="8f6d117e2657dc59" providerId="LiveId" clId="{5F7FA0E7-59C9-4CC4-AF44-1D7CBB486EB2}" dt="2024-09-23T19:34:32.486" v="6394" actId="1076"/>
        <pc:sldMkLst>
          <pc:docMk/>
          <pc:sldMk cId="1648390654" sldId="273"/>
        </pc:sldMkLst>
        <pc:spChg chg="mod">
          <ac:chgData name="Тетяна Корнієнко" userId="8f6d117e2657dc59" providerId="LiveId" clId="{5F7FA0E7-59C9-4CC4-AF44-1D7CBB486EB2}" dt="2024-09-23T18:39:46.910" v="5389" actId="207"/>
          <ac:spMkLst>
            <pc:docMk/>
            <pc:sldMk cId="1648390654" sldId="273"/>
            <ac:spMk id="2" creationId="{10C89BF2-2198-E24D-24C8-72FB16359E3A}"/>
          </ac:spMkLst>
        </pc:spChg>
        <pc:spChg chg="mod">
          <ac:chgData name="Тетяна Корнієнко" userId="8f6d117e2657dc59" providerId="LiveId" clId="{5F7FA0E7-59C9-4CC4-AF44-1D7CBB486EB2}" dt="2024-09-23T18:39:50.080" v="5390" actId="207"/>
          <ac:spMkLst>
            <pc:docMk/>
            <pc:sldMk cId="1648390654" sldId="273"/>
            <ac:spMk id="3" creationId="{8D7DFD6D-AD99-BC6B-EB3E-2564BE1B5A22}"/>
          </ac:spMkLst>
        </pc:spChg>
        <pc:picChg chg="add mod">
          <ac:chgData name="Тетяна Корнієнко" userId="8f6d117e2657dc59" providerId="LiveId" clId="{5F7FA0E7-59C9-4CC4-AF44-1D7CBB486EB2}" dt="2024-09-23T18:34:29.823" v="5353" actId="1076"/>
          <ac:picMkLst>
            <pc:docMk/>
            <pc:sldMk cId="1648390654" sldId="273"/>
            <ac:picMk id="5" creationId="{249F27A0-DAD5-B609-6E3B-F7A61FA4D5EE}"/>
          </ac:picMkLst>
        </pc:picChg>
        <pc:picChg chg="add mod">
          <ac:chgData name="Тетяна Корнієнко" userId="8f6d117e2657dc59" providerId="LiveId" clId="{5F7FA0E7-59C9-4CC4-AF44-1D7CBB486EB2}" dt="2024-09-23T19:34:32.486" v="6394" actId="1076"/>
          <ac:picMkLst>
            <pc:docMk/>
            <pc:sldMk cId="1648390654" sldId="273"/>
            <ac:picMk id="6" creationId="{0711BC37-ABBE-020E-CBC0-3CB6358F306D}"/>
          </ac:picMkLst>
        </pc:picChg>
      </pc:sldChg>
      <pc:sldChg chg="modSp add del mod">
        <pc:chgData name="Тетяна Корнієнко" userId="8f6d117e2657dc59" providerId="LiveId" clId="{5F7FA0E7-59C9-4CC4-AF44-1D7CBB486EB2}" dt="2024-09-23T19:02:09.830" v="5995" actId="2696"/>
        <pc:sldMkLst>
          <pc:docMk/>
          <pc:sldMk cId="1029879885" sldId="274"/>
        </pc:sldMkLst>
        <pc:spChg chg="mod">
          <ac:chgData name="Тетяна Корнієнко" userId="8f6d117e2657dc59" providerId="LiveId" clId="{5F7FA0E7-59C9-4CC4-AF44-1D7CBB486EB2}" dt="2024-09-23T19:00:10.381" v="5967" actId="20577"/>
          <ac:spMkLst>
            <pc:docMk/>
            <pc:sldMk cId="1029879885" sldId="274"/>
            <ac:spMk id="3" creationId="{93F716BF-65F5-B8E5-C0A0-65324DC49993}"/>
          </ac:spMkLst>
        </pc:spChg>
        <pc:picChg chg="mod modCrop">
          <ac:chgData name="Тетяна Корнієнко" userId="8f6d117e2657dc59" providerId="LiveId" clId="{5F7FA0E7-59C9-4CC4-AF44-1D7CBB486EB2}" dt="2024-09-23T19:00:03.156" v="5965" actId="1076"/>
          <ac:picMkLst>
            <pc:docMk/>
            <pc:sldMk cId="1029879885" sldId="274"/>
            <ac:picMk id="5" creationId="{BEFD946E-E6B2-4D85-D23A-97382F2109E3}"/>
          </ac:picMkLst>
        </pc:picChg>
      </pc:sldChg>
      <pc:sldChg chg="addSp delSp modSp new mod modTransition">
        <pc:chgData name="Тетяна Корнієнко" userId="8f6d117e2657dc59" providerId="LiveId" clId="{5F7FA0E7-59C9-4CC4-AF44-1D7CBB486EB2}" dt="2024-09-23T19:41:17.306" v="6426" actId="478"/>
        <pc:sldMkLst>
          <pc:docMk/>
          <pc:sldMk cId="2340140494" sldId="275"/>
        </pc:sldMkLst>
        <pc:spChg chg="del mod">
          <ac:chgData name="Тетяна Корнієнко" userId="8f6d117e2657dc59" providerId="LiveId" clId="{5F7FA0E7-59C9-4CC4-AF44-1D7CBB486EB2}" dt="2024-09-23T19:41:08.090" v="6425" actId="478"/>
          <ac:spMkLst>
            <pc:docMk/>
            <pc:sldMk cId="2340140494" sldId="275"/>
            <ac:spMk id="2" creationId="{62027A8B-A315-1D33-F93B-8212E9D09A4B}"/>
          </ac:spMkLst>
        </pc:spChg>
        <pc:spChg chg="del">
          <ac:chgData name="Тетяна Корнієнко" userId="8f6d117e2657dc59" providerId="LiveId" clId="{5F7FA0E7-59C9-4CC4-AF44-1D7CBB486EB2}" dt="2024-09-23T19:01:12.430" v="5994" actId="478"/>
          <ac:spMkLst>
            <pc:docMk/>
            <pc:sldMk cId="2340140494" sldId="275"/>
            <ac:spMk id="3" creationId="{C2FD97E8-666F-7240-EC1F-4B7210428472}"/>
          </ac:spMkLst>
        </pc:spChg>
        <pc:spChg chg="add del mod">
          <ac:chgData name="Тетяна Корнієнко" userId="8f6d117e2657dc59" providerId="LiveId" clId="{5F7FA0E7-59C9-4CC4-AF44-1D7CBB486EB2}" dt="2024-09-23T19:41:17.306" v="6426" actId="478"/>
          <ac:spMkLst>
            <pc:docMk/>
            <pc:sldMk cId="2340140494" sldId="275"/>
            <ac:spMk id="6" creationId="{5DF9DE0E-0A3D-3E7C-A9A5-AD04242C0250}"/>
          </ac:spMkLst>
        </pc:spChg>
        <pc:picChg chg="add mod">
          <ac:chgData name="Тетяна Корнієнко" userId="8f6d117e2657dc59" providerId="LiveId" clId="{5F7FA0E7-59C9-4CC4-AF44-1D7CBB486EB2}" dt="2024-09-23T19:00:57.677" v="5993" actId="1076"/>
          <ac:picMkLst>
            <pc:docMk/>
            <pc:sldMk cId="2340140494" sldId="275"/>
            <ac:picMk id="4" creationId="{2EF7AF20-CE3A-3314-3EDF-24623724505D}"/>
          </ac:picMkLst>
        </pc:picChg>
      </pc:sldChg>
      <pc:sldChg chg="addSp delSp modSp new mod modTransition modClrScheme chgLayout">
        <pc:chgData name="Тетяна Корнієнко" userId="8f6d117e2657dc59" providerId="LiveId" clId="{5F7FA0E7-59C9-4CC4-AF44-1D7CBB486EB2}" dt="2024-09-23T19:41:35.531" v="6435" actId="20577"/>
        <pc:sldMkLst>
          <pc:docMk/>
          <pc:sldMk cId="2187115974" sldId="276"/>
        </pc:sldMkLst>
        <pc:spChg chg="mod ord">
          <ac:chgData name="Тетяна Корнієнко" userId="8f6d117e2657dc59" providerId="LiveId" clId="{5F7FA0E7-59C9-4CC4-AF44-1D7CBB486EB2}" dt="2024-09-23T19:41:35.531" v="6435" actId="20577"/>
          <ac:spMkLst>
            <pc:docMk/>
            <pc:sldMk cId="2187115974" sldId="276"/>
            <ac:spMk id="2" creationId="{5309570B-BD32-21D1-97E2-8B0268DE8392}"/>
          </ac:spMkLst>
        </pc:spChg>
        <pc:spChg chg="del">
          <ac:chgData name="Тетяна Корнієнко" userId="8f6d117e2657dc59" providerId="LiveId" clId="{5F7FA0E7-59C9-4CC4-AF44-1D7CBB486EB2}" dt="2024-09-23T19:02:54.377" v="6028" actId="22"/>
          <ac:spMkLst>
            <pc:docMk/>
            <pc:sldMk cId="2187115974" sldId="276"/>
            <ac:spMk id="3" creationId="{6579E67E-D222-52F0-8AA2-2CAA6DC38647}"/>
          </ac:spMkLst>
        </pc:spChg>
        <pc:picChg chg="add mod ord">
          <ac:chgData name="Тетяна Корнієнко" userId="8f6d117e2657dc59" providerId="LiveId" clId="{5F7FA0E7-59C9-4CC4-AF44-1D7CBB486EB2}" dt="2024-09-23T19:07:14.770" v="6125" actId="1076"/>
          <ac:picMkLst>
            <pc:docMk/>
            <pc:sldMk cId="2187115974" sldId="276"/>
            <ac:picMk id="5" creationId="{2BE3B086-B005-9F3D-7198-414B9068799A}"/>
          </ac:picMkLst>
        </pc:picChg>
        <pc:picChg chg="add mod modCrop">
          <ac:chgData name="Тетяна Корнієнко" userId="8f6d117e2657dc59" providerId="LiveId" clId="{5F7FA0E7-59C9-4CC4-AF44-1D7CBB486EB2}" dt="2024-09-23T19:10:15.911" v="6141" actId="1076"/>
          <ac:picMkLst>
            <pc:docMk/>
            <pc:sldMk cId="2187115974" sldId="276"/>
            <ac:picMk id="7" creationId="{E746653A-9F8F-3C0D-D1F7-5D3D10F9869A}"/>
          </ac:picMkLst>
        </pc:picChg>
        <pc:picChg chg="add mod">
          <ac:chgData name="Тетяна Корнієнко" userId="8f6d117e2657dc59" providerId="LiveId" clId="{5F7FA0E7-59C9-4CC4-AF44-1D7CBB486EB2}" dt="2024-09-23T19:10:18.058" v="6142" actId="1076"/>
          <ac:picMkLst>
            <pc:docMk/>
            <pc:sldMk cId="2187115974" sldId="276"/>
            <ac:picMk id="9" creationId="{6FC4333B-B37C-1928-83A4-1EEB894B62C5}"/>
          </ac:picMkLst>
        </pc:picChg>
        <pc:picChg chg="add mod">
          <ac:chgData name="Тетяна Корнієнко" userId="8f6d117e2657dc59" providerId="LiveId" clId="{5F7FA0E7-59C9-4CC4-AF44-1D7CBB486EB2}" dt="2024-09-23T19:13:40.175" v="6161" actId="1076"/>
          <ac:picMkLst>
            <pc:docMk/>
            <pc:sldMk cId="2187115974" sldId="276"/>
            <ac:picMk id="11" creationId="{0B3CC819-B3C5-CBFC-2590-974C1A99C3C5}"/>
          </ac:picMkLst>
        </pc:picChg>
        <pc:picChg chg="add mod">
          <ac:chgData name="Тетяна Корнієнко" userId="8f6d117e2657dc59" providerId="LiveId" clId="{5F7FA0E7-59C9-4CC4-AF44-1D7CBB486EB2}" dt="2024-09-23T19:13:45.566" v="6164" actId="1076"/>
          <ac:picMkLst>
            <pc:docMk/>
            <pc:sldMk cId="2187115974" sldId="276"/>
            <ac:picMk id="13" creationId="{14DEA0B0-7299-DB2E-9754-63BD33EF0031}"/>
          </ac:picMkLst>
        </pc:picChg>
        <pc:picChg chg="add mod">
          <ac:chgData name="Тетяна Корнієнко" userId="8f6d117e2657dc59" providerId="LiveId" clId="{5F7FA0E7-59C9-4CC4-AF44-1D7CBB486EB2}" dt="2024-09-23T19:13:43.204" v="6163" actId="1076"/>
          <ac:picMkLst>
            <pc:docMk/>
            <pc:sldMk cId="2187115974" sldId="276"/>
            <ac:picMk id="15" creationId="{59995321-0C84-8D89-E5A1-BF442B7C6098}"/>
          </ac:picMkLst>
        </pc:picChg>
        <pc:picChg chg="add mod modCrop">
          <ac:chgData name="Тетяна Корнієнко" userId="8f6d117e2657dc59" providerId="LiveId" clId="{5F7FA0E7-59C9-4CC4-AF44-1D7CBB486EB2}" dt="2024-09-23T19:13:41.405" v="6162" actId="1076"/>
          <ac:picMkLst>
            <pc:docMk/>
            <pc:sldMk cId="2187115974" sldId="276"/>
            <ac:picMk id="17" creationId="{43B43DEE-AF95-EA57-D616-933CE9F40DA8}"/>
          </ac:picMkLst>
        </pc:picChg>
      </pc:sldChg>
      <pc:sldChg chg="modSp add mod modTransition">
        <pc:chgData name="Тетяна Корнієнко" userId="8f6d117e2657dc59" providerId="LiveId" clId="{5F7FA0E7-59C9-4CC4-AF44-1D7CBB486EB2}" dt="2024-09-24T07:22:46.440" v="6474" actId="20577"/>
        <pc:sldMkLst>
          <pc:docMk/>
          <pc:sldMk cId="2490098430" sldId="277"/>
        </pc:sldMkLst>
        <pc:spChg chg="mod">
          <ac:chgData name="Тетяна Корнієнко" userId="8f6d117e2657dc59" providerId="LiveId" clId="{5F7FA0E7-59C9-4CC4-AF44-1D7CBB486EB2}" dt="2024-09-24T07:22:46.440" v="6474" actId="20577"/>
          <ac:spMkLst>
            <pc:docMk/>
            <pc:sldMk cId="2490098430" sldId="277"/>
            <ac:spMk id="2" creationId="{C5269C76-4CC0-DCF8-0430-028D2AC287FA}"/>
          </ac:spMkLst>
        </pc:spChg>
      </pc:sldChg>
      <pc:sldChg chg="new del">
        <pc:chgData name="Тетяна Корнієнко" userId="8f6d117e2657dc59" providerId="LiveId" clId="{5F7FA0E7-59C9-4CC4-AF44-1D7CBB486EB2}" dt="2024-09-24T05:52:12.100" v="6437" actId="2696"/>
        <pc:sldMkLst>
          <pc:docMk/>
          <pc:sldMk cId="861609799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E300-4901-4A7E-8FE5-95D7FB9AF8C3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DDF50-AE3B-4896-817D-DCE62A7C40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271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DDF50-AE3B-4896-817D-DCE62A7C4000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91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DDF50-AE3B-4896-817D-DCE62A7C4000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546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B2002-9F53-962E-4F40-EBF41AF15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B87F723-742E-844E-522E-582CD6282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F6A8A7-3F7F-DD1C-046C-80B67D11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5ADEC7-79C5-F949-47DB-824A19E7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2BE6D2-68F1-91A7-167A-61EC3960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23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A291-E18A-DE9A-3E78-993F60BD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64444B5-E2BE-B3A7-601F-75CA16825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A861AB-394A-E9E8-56DB-09C7D77D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B6564-CA11-02AE-6020-754FD411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EA57F4-425C-0103-F71A-2D6C55C7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758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9F6011-4FF8-D105-E1FF-E98E37016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2E10F54-2BDC-F7D9-C288-1F99B16EF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CC8FEF-3100-5859-12B9-432E9142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E278AA-43B2-CB44-7215-C65D1C9C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798B40-7EB7-6B8C-F6FE-E78B0469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44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12708-63BC-9D70-FE62-81B7730E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1D587A-5DF1-8EDB-F331-C10FB8C45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96ADB4-3C4F-2938-804B-004C0910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418F9F-5502-CF0B-BAF1-ED448478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28055F-4AA6-FFE1-06CC-5F294442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74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F22F7-E549-0BB2-2346-BD7A08AF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9E8A53-8731-B6AA-FD50-B7666F645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491C63-9B4E-B58A-C9CB-0ADE6D28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612EB0-35BE-C959-3FF5-B444BAE0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F10849-DD46-652F-F499-7E66CC92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91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6C3F0-7A27-A493-8A05-B7246CBD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E4FD52-9BD3-0DB2-81D6-DDB4F1D01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5D5EF2F-515C-1F91-9576-A8C337EC9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044031-6CED-2549-DF0B-C2F3670A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3502AB-5025-17BA-56A0-BEFB5978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572AF67-09F5-6722-DD59-DDCD8193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595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DE4BC-3991-0B30-172F-40966F4D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E3C47D-BD56-D232-3EFD-C22D72B6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069643-BBA2-187A-75E3-95F7EEAA9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1815527-B38C-FDA6-AC07-1A5DAFA97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FC55BE2-8D36-4063-59A4-4554FD5FD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5F860A2-FC9D-179D-B3DB-8B80DA28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5F1E5B5-F835-BBC7-6625-813FE4C8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322E81B-F698-5B27-99C3-97D19510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29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27554-6F8C-B626-F79F-BD9FE777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42C1F8D-7DCD-B1E5-184A-C959DAE5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1EADE9-577C-54D6-B135-7949ACFD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ECCF6E-EF61-61BA-A727-CFCD6977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347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9265F2-FDA5-F5CF-591B-73E88430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EF24AC9-71AB-409A-F458-00FFC5D6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318A4FB-F33C-3266-BCF1-D12E51C7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59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B7804-2232-84DA-5532-CB656602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70F3E7-43FB-207C-E5F5-0D03E8D7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73E896-C78E-6A52-8307-EA51BE232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E1E320B-D647-A3CC-3661-A2C148A7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AC221F-39CB-F4FB-26AA-4FEB60A0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1A95CC-4F96-B1CD-7DCC-B461BA20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47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A2B2F-42B6-DC11-0469-9933716B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D3C0EFE-A0D3-3824-8225-0F1C8EDE0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B0C1C4-D1CD-7DF8-3928-C86DB7597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89D39A-1A1F-7EC7-C890-F5E318E9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F36438-4016-C303-D3CA-5ED45E75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E63706-2B4D-2F7F-9C04-B4D1C062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17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65A7047-8A9D-5C89-E58F-956ABB11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E10678-1E2C-5663-D191-149741B85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7D2647-A1C7-5AC1-5E0C-8086DA678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C556E-A00A-4273-B985-A0D362F53B72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1DA303-D6E2-548F-B31C-A2818A3D6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B384D3-684E-E08B-E486-656D6B391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2D6B-946A-47C2-BF3B-A759F1B0E9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2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C3494-674A-5998-A2BB-7A4412DB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097" y="2433717"/>
            <a:ext cx="9144000" cy="2387600"/>
          </a:xfrm>
        </p:spPr>
        <p:txBody>
          <a:bodyPr>
            <a:normAutofit/>
          </a:bodyPr>
          <a:lstStyle/>
          <a:p>
            <a:r>
              <a:rPr lang="uk-UA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Декларація прав</a:t>
            </a:r>
            <a:br>
              <a:rPr lang="uk-UA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глухих дітей</a:t>
            </a:r>
          </a:p>
        </p:txBody>
      </p:sp>
      <p:pic>
        <p:nvPicPr>
          <p:cNvPr id="7" name="Рисунок 6" descr="Зображення, що містить текст, знімок екрана, мультфільм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33A09463-AD44-AE55-975A-237BF6A95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5" t="3188" r="31571" b="75450"/>
          <a:stretch/>
        </p:blipFill>
        <p:spPr>
          <a:xfrm>
            <a:off x="3429127" y="5021195"/>
            <a:ext cx="1787179" cy="1604155"/>
          </a:xfrm>
          <a:prstGeom prst="rect">
            <a:avLst/>
          </a:prstGeom>
        </p:spPr>
      </p:pic>
      <p:pic>
        <p:nvPicPr>
          <p:cNvPr id="9" name="Рисунок 8" descr="Зображення, що містить текст, мультфільм, взуття&#10;&#10;Автоматично згенерований опис">
            <a:extLst>
              <a:ext uri="{FF2B5EF4-FFF2-40B4-BE49-F238E27FC236}">
                <a16:creationId xmlns:a16="http://schemas.microsoft.com/office/drawing/2014/main" id="{DF5736B9-2102-C86C-ABC0-7ECA8DFAF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19360" r="37119" b="60788"/>
          <a:stretch/>
        </p:blipFill>
        <p:spPr>
          <a:xfrm>
            <a:off x="1061745" y="4942299"/>
            <a:ext cx="1759974" cy="1761945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мультфільм, взуття&#10;&#10;Автоматично згенерований опис">
            <a:extLst>
              <a:ext uri="{FF2B5EF4-FFF2-40B4-BE49-F238E27FC236}">
                <a16:creationId xmlns:a16="http://schemas.microsoft.com/office/drawing/2014/main" id="{97917F38-35FC-D236-9AE9-68EC6A3CC2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5" t="18014" r="6935" b="61598"/>
          <a:stretch/>
        </p:blipFill>
        <p:spPr>
          <a:xfrm>
            <a:off x="5765419" y="5074600"/>
            <a:ext cx="1468878" cy="1497344"/>
          </a:xfrm>
          <a:prstGeom prst="rect">
            <a:avLst/>
          </a:prstGeom>
        </p:spPr>
      </p:pic>
      <p:pic>
        <p:nvPicPr>
          <p:cNvPr id="13" name="Рисунок 12" descr="Зображення, що містить текст, знімок екрана, мультфільм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39119526-8908-6228-067B-5B8D7EB27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4543" r="64208" b="76738"/>
          <a:stretch/>
        </p:blipFill>
        <p:spPr>
          <a:xfrm>
            <a:off x="7943272" y="4888892"/>
            <a:ext cx="1882460" cy="1761945"/>
          </a:xfrm>
          <a:prstGeom prst="rect">
            <a:avLst/>
          </a:prstGeom>
        </p:spPr>
      </p:pic>
      <p:pic>
        <p:nvPicPr>
          <p:cNvPr id="17" name="Рисунок 16" descr="Зображення, що містить текст, мультфільм, взуття&#10;&#10;Автоматично згенерований опис">
            <a:extLst>
              <a:ext uri="{FF2B5EF4-FFF2-40B4-BE49-F238E27FC236}">
                <a16:creationId xmlns:a16="http://schemas.microsoft.com/office/drawing/2014/main" id="{75CE7EFE-4C29-5DDB-40B8-69BA810E1E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56467" r="36658" b="20142"/>
          <a:stretch/>
        </p:blipFill>
        <p:spPr>
          <a:xfrm>
            <a:off x="10221141" y="4547779"/>
            <a:ext cx="1677685" cy="2049656"/>
          </a:xfrm>
          <a:prstGeom prst="rect">
            <a:avLst/>
          </a:prstGeom>
        </p:spPr>
      </p:pic>
      <p:pic>
        <p:nvPicPr>
          <p:cNvPr id="19" name="Рисунок 18" descr="Зображення, що містить текс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07313556-BFC0-8DCC-0A60-024AC1EFFD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4" b="-3763"/>
          <a:stretch/>
        </p:blipFill>
        <p:spPr>
          <a:xfrm>
            <a:off x="251620" y="424204"/>
            <a:ext cx="11831000" cy="15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5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172-AE64-D0A4-8D48-B8FCBE6E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4466" y="284480"/>
            <a:ext cx="596082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4000" b="1" dirty="0">
                <a:solidFill>
                  <a:schemeClr val="tx2"/>
                </a:solidFill>
              </a:rPr>
              <a:t>Діти мають право на освіту українською жестовою мовою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F716BF-65F5-B8E5-C0A0-65324DC4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3055" y="3642361"/>
            <a:ext cx="5628640" cy="2509039"/>
          </a:xfrm>
        </p:spPr>
        <p:txBody>
          <a:bodyPr anchor="b">
            <a:noAutofit/>
          </a:bodyPr>
          <a:lstStyle/>
          <a:p>
            <a:pPr algn="l"/>
            <a:r>
              <a:rPr lang="uk-UA" sz="3000" dirty="0">
                <a:solidFill>
                  <a:srgbClr val="002060"/>
                </a:solidFill>
              </a:rPr>
              <a:t>Повноцінна освіта жестовою мовою – це найкраще у житті глухої людини.</a:t>
            </a:r>
          </a:p>
          <a:p>
            <a:pPr algn="l"/>
            <a:endParaRPr lang="uk-UA" sz="3000" dirty="0">
              <a:solidFill>
                <a:srgbClr val="002060"/>
              </a:solidFill>
            </a:endParaRPr>
          </a:p>
          <a:p>
            <a:pPr algn="l"/>
            <a:r>
              <a:rPr lang="uk-UA" sz="3000" dirty="0">
                <a:solidFill>
                  <a:srgbClr val="002060"/>
                </a:solidFill>
              </a:rPr>
              <a:t>Питання до глухих студентів  - ви з цим згодні?</a:t>
            </a:r>
          </a:p>
          <a:p>
            <a:pPr algn="l"/>
            <a:endParaRPr lang="uk-UA" sz="3000" dirty="0">
              <a:solidFill>
                <a:srgbClr val="002060"/>
              </a:solidFill>
            </a:endParaRPr>
          </a:p>
          <a:p>
            <a:pPr algn="l"/>
            <a:r>
              <a:rPr lang="uk-UA" sz="3000" dirty="0">
                <a:solidFill>
                  <a:srgbClr val="002060"/>
                </a:solidFill>
              </a:rPr>
              <a:t>Але! Крім української жестової мови глухі діти мають знати письмову мову.</a:t>
            </a: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BEFD946E-E6B2-4D85-D23A-97382F21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33787" r="33918" b="37199"/>
          <a:stretch/>
        </p:blipFill>
        <p:spPr>
          <a:xfrm>
            <a:off x="142240" y="762001"/>
            <a:ext cx="4419748" cy="57607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361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89BF2-2198-E24D-24C8-72FB1635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А ви її знаєте? Перевіримо?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7DFD6D-AD99-BC6B-EB3E-2564BE1B5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5000" dirty="0">
                <a:solidFill>
                  <a:schemeClr val="accent1">
                    <a:lumMod val="75000"/>
                  </a:schemeClr>
                </a:solidFill>
              </a:rPr>
              <a:t>Право людини</a:t>
            </a:r>
          </a:p>
          <a:p>
            <a:r>
              <a:rPr lang="uk-UA" sz="5000" dirty="0" err="1">
                <a:solidFill>
                  <a:schemeClr val="accent1">
                    <a:lumMod val="75000"/>
                  </a:schemeClr>
                </a:solidFill>
              </a:rPr>
              <a:t>Булінг</a:t>
            </a:r>
            <a:endParaRPr lang="uk-UA" sz="5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5000" dirty="0" err="1">
                <a:solidFill>
                  <a:schemeClr val="accent1">
                    <a:lumMod val="75000"/>
                  </a:schemeClr>
                </a:solidFill>
              </a:rPr>
              <a:t>Дрон</a:t>
            </a:r>
            <a:endParaRPr lang="uk-UA" sz="5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5000" dirty="0">
                <a:solidFill>
                  <a:schemeClr val="accent1">
                    <a:lumMod val="75000"/>
                  </a:schemeClr>
                </a:solidFill>
              </a:rPr>
              <a:t>Легка промисловість</a:t>
            </a:r>
          </a:p>
          <a:p>
            <a:r>
              <a:rPr lang="uk-UA" sz="5000" dirty="0">
                <a:solidFill>
                  <a:schemeClr val="accent1">
                    <a:lumMod val="75000"/>
                  </a:schemeClr>
                </a:solidFill>
              </a:rPr>
              <a:t>Слава Україні!</a:t>
            </a:r>
          </a:p>
        </p:txBody>
      </p:sp>
      <p:pic>
        <p:nvPicPr>
          <p:cNvPr id="5" name="Рисунок 4" descr="Зображення, що містить текст, Шрифт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249F27A0-DAD5-B609-6E3B-F7A61FA4D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2803"/>
            <a:ext cx="4706122" cy="1618491"/>
          </a:xfrm>
          <a:prstGeom prst="rect">
            <a:avLst/>
          </a:prstGeom>
        </p:spPr>
      </p:pic>
      <p:pic>
        <p:nvPicPr>
          <p:cNvPr id="6" name="Рисунок 5" descr="Зображення, що містить картинки, мультфільм, ескіз, малюнок&#10;&#10;Автоматично згенерований опис">
            <a:extLst>
              <a:ext uri="{FF2B5EF4-FFF2-40B4-BE49-F238E27FC236}">
                <a16:creationId xmlns:a16="http://schemas.microsoft.com/office/drawing/2014/main" id="{0711BC37-ABBE-020E-CBC0-3CB6358F3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7" y="3708571"/>
            <a:ext cx="1649896" cy="26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172-AE64-D0A4-8D48-B8FCBE6E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4466" y="284480"/>
            <a:ext cx="596082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4000" b="1" dirty="0">
                <a:solidFill>
                  <a:schemeClr val="tx2"/>
                </a:solidFill>
              </a:rPr>
              <a:t>Діти мають право бути долученим до культури глухих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F716BF-65F5-B8E5-C0A0-65324DC4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422" y="2332652"/>
            <a:ext cx="5628640" cy="4385387"/>
          </a:xfrm>
        </p:spPr>
        <p:txBody>
          <a:bodyPr anchor="b">
            <a:noAutofit/>
          </a:bodyPr>
          <a:lstStyle/>
          <a:p>
            <a:pPr algn="l"/>
            <a:r>
              <a:rPr lang="uk-UA" sz="3000" dirty="0">
                <a:solidFill>
                  <a:srgbClr val="002060"/>
                </a:solidFill>
              </a:rPr>
              <a:t>Які культурні особливості ви знаєте?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2060"/>
                </a:solidFill>
              </a:rPr>
              <a:t>Жестова мова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2060"/>
                </a:solidFill>
              </a:rPr>
              <a:t>Історія глухих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2060"/>
                </a:solidFill>
              </a:rPr>
              <a:t>Художнє та театральне мистецтво глухих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2060"/>
                </a:solidFill>
              </a:rPr>
              <a:t>Особливості життя глухої людини (світловий дзвоник, вібрації, брати друга на заходи тощо)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uk-UA" sz="3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BEFD946E-E6B2-4D85-D23A-97382F21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9" t="34188" r="1952" b="38435"/>
          <a:stretch/>
        </p:blipFill>
        <p:spPr>
          <a:xfrm>
            <a:off x="344716" y="933037"/>
            <a:ext cx="4561840" cy="543559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6290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172-AE64-D0A4-8D48-B8FCBE6E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447" y="430904"/>
            <a:ext cx="6226558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4000" b="1" dirty="0">
                <a:solidFill>
                  <a:schemeClr val="tx2"/>
                </a:solidFill>
              </a:rPr>
              <a:t>Ще раз –  глухі діти мають мати вільний доступ до жестової мови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F716BF-65F5-B8E5-C0A0-65324DC4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5179" y="3053489"/>
            <a:ext cx="5628640" cy="2326640"/>
          </a:xfrm>
        </p:spPr>
        <p:txBody>
          <a:bodyPr anchor="b">
            <a:noAutofit/>
          </a:bodyPr>
          <a:lstStyle/>
          <a:p>
            <a:pPr algn="l"/>
            <a:endParaRPr lang="uk-UA" sz="3000" dirty="0">
              <a:solidFill>
                <a:srgbClr val="002060"/>
              </a:solidFill>
            </a:endParaRPr>
          </a:p>
          <a:p>
            <a:pPr algn="l"/>
            <a:endParaRPr lang="uk-UA" sz="3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BEFD946E-E6B2-4D85-D23A-97382F21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61624" r="65857" b="8819"/>
          <a:stretch/>
        </p:blipFill>
        <p:spPr>
          <a:xfrm>
            <a:off x="238181" y="583398"/>
            <a:ext cx="4338320" cy="586820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Рисунок 5" descr="Зображення, що містить картинки, мультфільм, ескіз, малюнок&#10;&#10;Автоматично згенерований опис">
            <a:extLst>
              <a:ext uri="{FF2B5EF4-FFF2-40B4-BE49-F238E27FC236}">
                <a16:creationId xmlns:a16="http://schemas.microsoft.com/office/drawing/2014/main" id="{E4A6557B-57B3-3590-BB3B-7CF86E24D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09" y="2372138"/>
            <a:ext cx="2430970" cy="383576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5610D4-2831-C3B2-ED29-357892DC1D19}"/>
              </a:ext>
            </a:extLst>
          </p:cNvPr>
          <p:cNvSpPr txBox="1">
            <a:spLocks/>
          </p:cNvSpPr>
          <p:nvPr/>
        </p:nvSpPr>
        <p:spPr>
          <a:xfrm>
            <a:off x="6398739" y="2474485"/>
            <a:ext cx="3478791" cy="3977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до студентів – </a:t>
            </a:r>
          </a:p>
          <a:p>
            <a:pPr algn="l"/>
            <a:r>
              <a:rPr lang="uk-UA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себе як себе ідентифікуєте:</a:t>
            </a:r>
          </a:p>
          <a:p>
            <a:pPr algn="l"/>
            <a:r>
              <a:rPr lang="uk-UA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 людина чи особа з порушеннями слуху?</a:t>
            </a:r>
          </a:p>
        </p:txBody>
      </p:sp>
    </p:spTree>
    <p:extLst>
      <p:ext uri="{BB962C8B-B14F-4D97-AF65-F5344CB8AC3E}">
        <p14:creationId xmlns:p14="http://schemas.microsoft.com/office/powerpoint/2010/main" val="19700836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172-AE64-D0A4-8D48-B8FCBE6E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2485" y="2403263"/>
            <a:ext cx="5960826" cy="1297115"/>
          </a:xfrm>
        </p:spPr>
        <p:txBody>
          <a:bodyPr anchor="t">
            <a:normAutofit/>
          </a:bodyPr>
          <a:lstStyle/>
          <a:p>
            <a:pPr algn="l"/>
            <a:r>
              <a:rPr lang="uk-UA" sz="4000" b="1" dirty="0">
                <a:solidFill>
                  <a:schemeClr val="tx2"/>
                </a:solidFill>
              </a:rPr>
              <a:t>Педагоги мають знати жестову мову</a:t>
            </a: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BEFD946E-E6B2-4D85-D23A-97382F21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61624" r="33161" b="8819"/>
          <a:stretch/>
        </p:blipFill>
        <p:spPr>
          <a:xfrm>
            <a:off x="121921" y="766278"/>
            <a:ext cx="4572148" cy="586820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3865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172-AE64-D0A4-8D48-B8FCBE6E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4466" y="284480"/>
            <a:ext cx="596082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4000" dirty="0">
                <a:solidFill>
                  <a:srgbClr val="002060"/>
                </a:solidFill>
              </a:rPr>
              <a:t>Як і будь-яка дитина, глуха дитина має право бути почутою.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F716BF-65F5-B8E5-C0A0-65324DC4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5179" y="2718253"/>
            <a:ext cx="5628640" cy="2326640"/>
          </a:xfrm>
        </p:spPr>
        <p:txBody>
          <a:bodyPr anchor="b">
            <a:noAutofit/>
          </a:bodyPr>
          <a:lstStyle/>
          <a:p>
            <a:pPr algn="l"/>
            <a:r>
              <a:rPr lang="uk-UA" sz="3000" dirty="0">
                <a:solidFill>
                  <a:srgbClr val="002060"/>
                </a:solidFill>
              </a:rPr>
              <a:t>Питання до майбутніх перекладачів жестової мови на майбутнє – </a:t>
            </a:r>
          </a:p>
          <a:p>
            <a:pPr algn="l"/>
            <a:r>
              <a:rPr lang="uk-UA" sz="3000" dirty="0">
                <a:solidFill>
                  <a:srgbClr val="002060"/>
                </a:solidFill>
              </a:rPr>
              <a:t>«Ви не зрозуміли маленьку дитину – що ви будете робити?»</a:t>
            </a: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BEFD946E-E6B2-4D85-D23A-97382F21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9" t="61624" r="1952" b="11510"/>
          <a:stretch/>
        </p:blipFill>
        <p:spPr>
          <a:xfrm>
            <a:off x="238181" y="776439"/>
            <a:ext cx="4561840" cy="533400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68477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2EF7AF20-CE3A-3314-3EDF-246237245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t="91199" r="41009" b="2132"/>
          <a:stretch/>
        </p:blipFill>
        <p:spPr>
          <a:xfrm>
            <a:off x="942893" y="2322331"/>
            <a:ext cx="10971147" cy="221333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014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9570B-BD32-21D1-97E2-8B0268DE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31"/>
            <a:ext cx="10515600" cy="238790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Маленька порада….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сайті УТОГ є вагон і малесенький візочок корисної інформації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BE3B086-B005-9F3D-7198-414B906879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56187" y="2396034"/>
            <a:ext cx="9804400" cy="9969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46653A-9F8F-3C0D-D1F7-5D3D10F98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328" b="85012"/>
          <a:stretch/>
        </p:blipFill>
        <p:spPr>
          <a:xfrm>
            <a:off x="121767" y="4113535"/>
            <a:ext cx="4443175" cy="835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C4333B-B37C-1928-83A4-1EEB894B6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743" y="3433737"/>
            <a:ext cx="6341806" cy="720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3CC819-B3C5-CBFC-2590-974C1A99C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03" y="5268862"/>
            <a:ext cx="5834364" cy="720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DEA0B0-7299-DB2E-9754-63BD33EF0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900" y="5927935"/>
            <a:ext cx="5495925" cy="76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995321-0C84-8D89-E5A1-BF442B7C6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727" y="4301640"/>
            <a:ext cx="1666875" cy="647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B43DEE-AF95-EA57-D616-933CE9F40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0165" y="4903563"/>
            <a:ext cx="6231835" cy="647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871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Зображення, що містить усміхнений, мультфільм, смайлик, жовтий&#10;&#10;Автоматично згенерований опис">
            <a:extLst>
              <a:ext uri="{FF2B5EF4-FFF2-40B4-BE49-F238E27FC236}">
                <a16:creationId xmlns:a16="http://schemas.microsoft.com/office/drawing/2014/main" id="{51F6AF3E-0BAA-8776-8B2A-9196E0AE4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429" b="-2518"/>
          <a:stretch/>
        </p:blipFill>
        <p:spPr>
          <a:xfrm>
            <a:off x="-1127330" y="-2458"/>
            <a:ext cx="13319330" cy="72617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69C76-4CC0-DCF8-0430-028D2AC2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510" y="648109"/>
            <a:ext cx="8338062" cy="197710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всі </a:t>
            </a:r>
            <a:r>
              <a:rPr lang="uk-UA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молодчинки</a:t>
            </a: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UA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UA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09843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артинки, мультфільм, ескіз, малюнок&#10;&#10;Автоматично згенерований опис">
            <a:extLst>
              <a:ext uri="{FF2B5EF4-FFF2-40B4-BE49-F238E27FC236}">
                <a16:creationId xmlns:a16="http://schemas.microsoft.com/office/drawing/2014/main" id="{DC1CFB26-7375-3056-C41E-5259A31A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137595"/>
            <a:ext cx="3753138" cy="592198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F6486D8-9512-145A-217D-2EA0F5B8B9AD}"/>
              </a:ext>
            </a:extLst>
          </p:cNvPr>
          <p:cNvSpPr txBox="1">
            <a:spLocks/>
          </p:cNvSpPr>
          <p:nvPr/>
        </p:nvSpPr>
        <p:spPr>
          <a:xfrm>
            <a:off x="3759138" y="2004915"/>
            <a:ext cx="8432862" cy="2187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>
                <a:solidFill>
                  <a:schemeClr val="accent1">
                    <a:lumMod val="75000"/>
                  </a:schemeClr>
                </a:solidFill>
              </a:rPr>
              <a:t>Як ви думаєте: </a:t>
            </a:r>
          </a:p>
          <a:p>
            <a:pPr algn="ctr"/>
            <a:r>
              <a:rPr lang="uk-UA" sz="6000" b="1" dirty="0">
                <a:solidFill>
                  <a:schemeClr val="accent1">
                    <a:lumMod val="75000"/>
                  </a:schemeClr>
                </a:solidFill>
              </a:rPr>
              <a:t>коли дитина народжується – </a:t>
            </a:r>
          </a:p>
          <a:p>
            <a:pPr algn="ctr"/>
            <a:r>
              <a:rPr lang="uk-UA" sz="6000" b="1" dirty="0">
                <a:solidFill>
                  <a:schemeClr val="accent1">
                    <a:lumMod val="75000"/>
                  </a:schemeClr>
                </a:solidFill>
              </a:rPr>
              <a:t>в неї вже є права?</a:t>
            </a:r>
          </a:p>
        </p:txBody>
      </p:sp>
    </p:spTree>
    <p:extLst>
      <p:ext uri="{BB962C8B-B14F-4D97-AF65-F5344CB8AC3E}">
        <p14:creationId xmlns:p14="http://schemas.microsoft.com/office/powerpoint/2010/main" val="26278308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артинки, мультфільм, ескіз, малюнок&#10;&#10;Автоматично згенерований опис">
            <a:extLst>
              <a:ext uri="{FF2B5EF4-FFF2-40B4-BE49-F238E27FC236}">
                <a16:creationId xmlns:a16="http://schemas.microsoft.com/office/drawing/2014/main" id="{DC1CFB26-7375-3056-C41E-5259A31A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137595"/>
            <a:ext cx="3753138" cy="592198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F6486D8-9512-145A-217D-2EA0F5B8B9AD}"/>
              </a:ext>
            </a:extLst>
          </p:cNvPr>
          <p:cNvSpPr txBox="1">
            <a:spLocks/>
          </p:cNvSpPr>
          <p:nvPr/>
        </p:nvSpPr>
        <p:spPr>
          <a:xfrm>
            <a:off x="3759138" y="2004915"/>
            <a:ext cx="8432862" cy="2187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>
                <a:solidFill>
                  <a:schemeClr val="accent1">
                    <a:lumMod val="75000"/>
                  </a:schemeClr>
                </a:solidFill>
              </a:rPr>
              <a:t>Чи є права у</a:t>
            </a:r>
          </a:p>
          <a:p>
            <a:pPr algn="ctr"/>
            <a:r>
              <a:rPr lang="uk-UA" sz="6000" b="1" dirty="0">
                <a:solidFill>
                  <a:schemeClr val="accent1">
                    <a:lumMod val="75000"/>
                  </a:schemeClr>
                </a:solidFill>
              </a:rPr>
              <a:t> глухої людини?</a:t>
            </a:r>
          </a:p>
        </p:txBody>
      </p:sp>
    </p:spTree>
    <p:extLst>
      <p:ext uri="{BB962C8B-B14F-4D97-AF65-F5344CB8AC3E}">
        <p14:creationId xmlns:p14="http://schemas.microsoft.com/office/powerpoint/2010/main" val="30754288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D0E4D-0E9A-62F2-137F-C52FF1B1E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424" y="327587"/>
            <a:ext cx="6656654" cy="6102395"/>
          </a:xfrm>
        </p:spPr>
        <p:txBody>
          <a:bodyPr anchor="ctr"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 липні 2023 року Всесвітня федерація глухих затвердила Декларацію прав глухої дитини</a:t>
            </a: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2F2ECFFA-A078-ED80-0DF3-4A485070F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" y="0"/>
            <a:ext cx="4786684" cy="67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172-AE64-D0A4-8D48-B8FCBE6E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869" y="417384"/>
            <a:ext cx="5544423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4000" b="1" dirty="0">
                <a:solidFill>
                  <a:schemeClr val="tx2"/>
                </a:solidFill>
              </a:rPr>
              <a:t>Будь-яка дитина, глуха чи з нормальним слухом народжується </a:t>
            </a:r>
            <a:r>
              <a:rPr lang="uk-UA" sz="4000" b="1" dirty="0" err="1">
                <a:solidFill>
                  <a:schemeClr val="tx2"/>
                </a:solidFill>
              </a:rPr>
              <a:t>віль</a:t>
            </a:r>
            <a:r>
              <a:rPr lang="ru-UA" sz="4000" b="1" dirty="0">
                <a:solidFill>
                  <a:schemeClr val="tx2"/>
                </a:solidFill>
              </a:rPr>
              <a:t>ною</a:t>
            </a:r>
            <a:r>
              <a:rPr lang="uk-UA" sz="4000" b="1" dirty="0">
                <a:solidFill>
                  <a:schemeClr val="tx2"/>
                </a:solidFill>
              </a:rPr>
              <a:t> та </a:t>
            </a:r>
            <a:r>
              <a:rPr lang="uk-UA" sz="4000" b="1" dirty="0" err="1">
                <a:solidFill>
                  <a:schemeClr val="tx2"/>
                </a:solidFill>
              </a:rPr>
              <a:t>рівн</a:t>
            </a:r>
            <a:r>
              <a:rPr lang="ru-UA" sz="4000" b="1" dirty="0" err="1">
                <a:solidFill>
                  <a:schemeClr val="tx2"/>
                </a:solidFill>
              </a:rPr>
              <a:t>ою</a:t>
            </a:r>
            <a:r>
              <a:rPr lang="uk-UA" sz="4000" b="1" dirty="0">
                <a:solidFill>
                  <a:schemeClr val="tx2"/>
                </a:solidFill>
              </a:rPr>
              <a:t> у свої гідності та правах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F716BF-65F5-B8E5-C0A0-65324DC4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4051" y="4395058"/>
            <a:ext cx="4984455" cy="2045558"/>
          </a:xfrm>
        </p:spPr>
        <p:txBody>
          <a:bodyPr anchor="b">
            <a:noAutofit/>
          </a:bodyPr>
          <a:lstStyle/>
          <a:p>
            <a:pPr algn="l"/>
            <a:r>
              <a:rPr lang="uk-UA" sz="3000" dirty="0">
                <a:solidFill>
                  <a:srgbClr val="002060"/>
                </a:solidFill>
              </a:rPr>
              <a:t>Дуже часто чуємо – батьки, бажаючи дитині кращого  - надівають дитині слухові апарати або роблять операції по встановленню </a:t>
            </a:r>
            <a:r>
              <a:rPr lang="uk-UA" sz="3000" dirty="0" err="1">
                <a:solidFill>
                  <a:srgbClr val="002060"/>
                </a:solidFill>
              </a:rPr>
              <a:t>кохлеарних</a:t>
            </a:r>
            <a:r>
              <a:rPr lang="uk-UA" sz="3000" dirty="0">
                <a:solidFill>
                  <a:srgbClr val="002060"/>
                </a:solidFill>
              </a:rPr>
              <a:t> </a:t>
            </a:r>
            <a:r>
              <a:rPr lang="uk-UA" sz="3000" dirty="0" err="1">
                <a:solidFill>
                  <a:srgbClr val="002060"/>
                </a:solidFill>
              </a:rPr>
              <a:t>імплантів</a:t>
            </a:r>
            <a:r>
              <a:rPr lang="uk-UA" sz="3000" dirty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uk-UA" sz="3000" dirty="0">
                <a:solidFill>
                  <a:srgbClr val="002060"/>
                </a:solidFill>
              </a:rPr>
              <a:t>І це не вважається порушенням прав дитини</a:t>
            </a: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BEFD946E-E6B2-4D85-D23A-97382F21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8597" r="64090" b="65185"/>
          <a:stretch/>
        </p:blipFill>
        <p:spPr>
          <a:xfrm>
            <a:off x="273291" y="1035460"/>
            <a:ext cx="4378070" cy="497925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0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172-AE64-D0A4-8D48-B8FCBE6E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7430" y="175647"/>
            <a:ext cx="5544423" cy="1297115"/>
          </a:xfrm>
        </p:spPr>
        <p:txBody>
          <a:bodyPr anchor="t">
            <a:normAutofit/>
          </a:bodyPr>
          <a:lstStyle/>
          <a:p>
            <a:pPr algn="l"/>
            <a:r>
              <a:rPr lang="uk-UA" sz="4000" b="1" dirty="0">
                <a:solidFill>
                  <a:schemeClr val="tx2"/>
                </a:solidFill>
              </a:rPr>
              <a:t>Відповідь: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F716BF-65F5-B8E5-C0A0-65324DC4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0501" y="1065941"/>
            <a:ext cx="6165115" cy="5466702"/>
          </a:xfrm>
        </p:spPr>
        <p:txBody>
          <a:bodyPr anchor="b">
            <a:noAutofit/>
          </a:bodyPr>
          <a:lstStyle/>
          <a:p>
            <a:pPr algn="l"/>
            <a:r>
              <a:rPr lang="uk-UA" sz="3000" dirty="0">
                <a:solidFill>
                  <a:srgbClr val="002060"/>
                </a:solidFill>
              </a:rPr>
              <a:t>Батьки є законними представниками своїх </a:t>
            </a:r>
            <a:r>
              <a:rPr lang="uk-UA" sz="3000" dirty="0" err="1">
                <a:solidFill>
                  <a:srgbClr val="002060"/>
                </a:solidFill>
              </a:rPr>
              <a:t>малолітних</a:t>
            </a:r>
            <a:r>
              <a:rPr lang="uk-UA" sz="3000" dirty="0">
                <a:solidFill>
                  <a:srgbClr val="002060"/>
                </a:solidFill>
              </a:rPr>
              <a:t> (до 14 років) та </a:t>
            </a:r>
            <a:r>
              <a:rPr lang="uk-UA" sz="3000" dirty="0" err="1">
                <a:solidFill>
                  <a:srgbClr val="002060"/>
                </a:solidFill>
              </a:rPr>
              <a:t>неповнолітних</a:t>
            </a:r>
            <a:r>
              <a:rPr lang="uk-UA" sz="3000" dirty="0">
                <a:solidFill>
                  <a:srgbClr val="002060"/>
                </a:solidFill>
              </a:rPr>
              <a:t> (до 18 років) дітей. І є закон України, який зобов’язує батьків піклуватися про здоров’я дитини, її фізичний, духовний та моральний розвиток.</a:t>
            </a:r>
            <a:endParaRPr lang="ru-UA" sz="3000" dirty="0">
              <a:solidFill>
                <a:srgbClr val="002060"/>
              </a:solidFill>
            </a:endParaRPr>
          </a:p>
          <a:p>
            <a:pPr algn="l"/>
            <a:r>
              <a:rPr lang="uk-UA" sz="3000" dirty="0">
                <a:solidFill>
                  <a:srgbClr val="002060"/>
                </a:solidFill>
              </a:rPr>
              <a:t>Але це все має бути обґрунтованими медичними показаннями, оцінені ризики та готовність постійно проводити з дитиною реабілітаційні заходи.</a:t>
            </a:r>
          </a:p>
          <a:p>
            <a:pPr algn="l"/>
            <a:r>
              <a:rPr lang="uk-UA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відповідальність батьків.</a:t>
            </a: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BEFD946E-E6B2-4D85-D23A-97382F2109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8597" r="64090" b="65185"/>
          <a:stretch/>
        </p:blipFill>
        <p:spPr>
          <a:xfrm>
            <a:off x="273291" y="1036876"/>
            <a:ext cx="4506979" cy="512586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57188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172-AE64-D0A4-8D48-B8FCBE6E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4466" y="284480"/>
            <a:ext cx="596082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4000" b="1" dirty="0">
                <a:solidFill>
                  <a:schemeClr val="tx2"/>
                </a:solidFill>
              </a:rPr>
              <a:t>Будь – яка дитина має право спілкуватись жестовою мовою з народження.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F716BF-65F5-B8E5-C0A0-65324DC4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8738" y="3713218"/>
            <a:ext cx="5628640" cy="2326640"/>
          </a:xfrm>
        </p:spPr>
        <p:txBody>
          <a:bodyPr anchor="b">
            <a:noAutofit/>
          </a:bodyPr>
          <a:lstStyle/>
          <a:p>
            <a:pPr algn="l"/>
            <a:r>
              <a:rPr lang="uk-UA" sz="3000" dirty="0">
                <a:solidFill>
                  <a:srgbClr val="002060"/>
                </a:solidFill>
              </a:rPr>
              <a:t>Дуже часто буває, що батьки вирішують, що дитині краще вчитись говорити, нехтуючи тим, що є ще жестова мова.</a:t>
            </a:r>
            <a:br>
              <a:rPr lang="uk-UA" sz="3000" dirty="0">
                <a:solidFill>
                  <a:srgbClr val="002060"/>
                </a:solidFill>
              </a:rPr>
            </a:br>
            <a:r>
              <a:rPr lang="uk-UA" sz="3000" dirty="0">
                <a:solidFill>
                  <a:srgbClr val="002060"/>
                </a:solidFill>
              </a:rPr>
              <a:t>Наукові дослідження вже довели, що білінгвізм – вільне володіння жестовою мовою та письмовою мовою сприяє найкращому розвитку дитині.</a:t>
            </a: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BEFD946E-E6B2-4D85-D23A-97382F21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8" t="8597" r="34055" b="65967"/>
          <a:stretch/>
        </p:blipFill>
        <p:spPr>
          <a:xfrm>
            <a:off x="416708" y="1188197"/>
            <a:ext cx="4289222" cy="505004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2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172-AE64-D0A4-8D48-B8FCBE6E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4466" y="284480"/>
            <a:ext cx="596082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4000" b="1" dirty="0">
                <a:solidFill>
                  <a:schemeClr val="tx2"/>
                </a:solidFill>
              </a:rPr>
              <a:t>Діти мають право вільно спілкуватись жестовою мовою</a:t>
            </a: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BEFD946E-E6B2-4D85-D23A-97382F21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9" t="6859" r="1952" b="67862"/>
          <a:stretch/>
        </p:blipFill>
        <p:spPr>
          <a:xfrm>
            <a:off x="273596" y="933919"/>
            <a:ext cx="4561840" cy="50190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Рисунок 5" descr="Зображення, що містить одежа, особа, стіна, у приміщенні&#10;&#10;Автоматично згенерований опис">
            <a:extLst>
              <a:ext uri="{FF2B5EF4-FFF2-40B4-BE49-F238E27FC236}">
                <a16:creationId xmlns:a16="http://schemas.microsoft.com/office/drawing/2014/main" id="{570A3CD5-A314-7AAB-73AE-88AB4817C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79" y="1402013"/>
            <a:ext cx="5628640" cy="3752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B6AC05-63FF-332F-6B4C-15ACACBA3DF1}"/>
              </a:ext>
            </a:extLst>
          </p:cNvPr>
          <p:cNvSpPr txBox="1"/>
          <p:nvPr/>
        </p:nvSpPr>
        <p:spPr>
          <a:xfrm>
            <a:off x="6167558" y="518302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Тригер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глухої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людини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сімейні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посиденьки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якщо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батьки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не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вміють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спілкуватись</a:t>
            </a:r>
            <a:r>
              <a:rPr lang="uk-UA" sz="3000" b="1" dirty="0">
                <a:solidFill>
                  <a:schemeClr val="accent1">
                    <a:lumMod val="75000"/>
                  </a:schemeClr>
                </a:solidFill>
              </a:rPr>
              <a:t> з ним</a:t>
            </a:r>
            <a:endParaRPr lang="uk-UA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D172-AE64-D0A4-8D48-B8FCBE6E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4466" y="284480"/>
            <a:ext cx="5960826" cy="1297115"/>
          </a:xfrm>
        </p:spPr>
        <p:txBody>
          <a:bodyPr anchor="t">
            <a:normAutofit/>
          </a:bodyPr>
          <a:lstStyle/>
          <a:p>
            <a:pPr algn="l"/>
            <a:r>
              <a:rPr lang="uk-UA" sz="4000" b="1" dirty="0">
                <a:solidFill>
                  <a:schemeClr val="tx2"/>
                </a:solidFill>
              </a:rPr>
              <a:t>Батьки мають вивчати жестову мову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F716BF-65F5-B8E5-C0A0-65324DC4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8738" y="2934789"/>
            <a:ext cx="5628640" cy="2326640"/>
          </a:xfrm>
        </p:spPr>
        <p:txBody>
          <a:bodyPr anchor="b">
            <a:noAutofit/>
          </a:bodyPr>
          <a:lstStyle/>
          <a:p>
            <a:pPr algn="l"/>
            <a:r>
              <a:rPr lang="uk-UA" sz="3000" dirty="0">
                <a:solidFill>
                  <a:srgbClr val="002060"/>
                </a:solidFill>
              </a:rPr>
              <a:t>Але на жаль, у нас держава ще не готова забезпечувати безплатним навчанням жестовою мовою батьків глухих дітей.</a:t>
            </a:r>
          </a:p>
          <a:p>
            <a:pPr algn="l"/>
            <a:endParaRPr lang="uk-UA" sz="3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Зображення, що містить текст, мультфільм, одежа&#10;&#10;Автоматично згенерований опис">
            <a:extLst>
              <a:ext uri="{FF2B5EF4-FFF2-40B4-BE49-F238E27FC236}">
                <a16:creationId xmlns:a16="http://schemas.microsoft.com/office/drawing/2014/main" id="{BEFD946E-E6B2-4D85-D23A-97382F21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33787" r="65385" b="37199"/>
          <a:stretch/>
        </p:blipFill>
        <p:spPr>
          <a:xfrm>
            <a:off x="101600" y="670561"/>
            <a:ext cx="4389120" cy="576071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Рисунок 5" descr="Зображення, що містить картинки, смайлик, усміхнений, жовтий&#10;&#10;Автоматично згенерований опис">
            <a:extLst>
              <a:ext uri="{FF2B5EF4-FFF2-40B4-BE49-F238E27FC236}">
                <a16:creationId xmlns:a16="http://schemas.microsoft.com/office/drawing/2014/main" id="{803B9199-4CED-ADB2-B3EC-94D6AD4C8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65" y="4613779"/>
            <a:ext cx="1709468" cy="20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448</Words>
  <Application>Microsoft Office PowerPoint</Application>
  <PresentationFormat>Широкий екран</PresentationFormat>
  <Paragraphs>50</Paragraphs>
  <Slides>18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Декларація прав  глухих дітей</vt:lpstr>
      <vt:lpstr>Презентація PowerPoint</vt:lpstr>
      <vt:lpstr>Презентація PowerPoint</vt:lpstr>
      <vt:lpstr>В липні 2023 року Всесвітня федерація глухих затвердила Декларацію прав глухої дитини</vt:lpstr>
      <vt:lpstr>Будь-яка дитина, глуха чи з нормальним слухом народжується вільною та рівною у свої гідності та правах </vt:lpstr>
      <vt:lpstr>Відповідь:</vt:lpstr>
      <vt:lpstr>Будь – яка дитина має право спілкуватись жестовою мовою з народження.</vt:lpstr>
      <vt:lpstr>Діти мають право вільно спілкуватись жестовою мовою</vt:lpstr>
      <vt:lpstr>Батьки мають вивчати жестову мову</vt:lpstr>
      <vt:lpstr>Діти мають право на освіту українською жестовою мовою</vt:lpstr>
      <vt:lpstr>А ви її знаєте? Перевіримо?</vt:lpstr>
      <vt:lpstr>Діти мають право бути долученим до культури глухих</vt:lpstr>
      <vt:lpstr>Ще раз –  глухі діти мають мати вільний доступ до жестової мови</vt:lpstr>
      <vt:lpstr>Педагоги мають знати жестову мову</vt:lpstr>
      <vt:lpstr>Як і будь-яка дитина, глуха дитина має право бути почутою. </vt:lpstr>
      <vt:lpstr>Презентація PowerPoint</vt:lpstr>
      <vt:lpstr>Маленька порада…. На сайті УТОГ є вагон і малесенький візочок корисної інформації</vt:lpstr>
      <vt:lpstr>Ви всі молодчинки!  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Декларація прав глухої дитини</dc:title>
  <dc:creator>Тетяна Корнієнко</dc:creator>
  <cp:lastModifiedBy>Тетяна Корнієнко</cp:lastModifiedBy>
  <cp:revision>2</cp:revision>
  <dcterms:created xsi:type="dcterms:W3CDTF">2024-09-22T13:08:03Z</dcterms:created>
  <dcterms:modified xsi:type="dcterms:W3CDTF">2024-09-24T08:42:48Z</dcterms:modified>
</cp:coreProperties>
</file>